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8" r:id="rId2"/>
  </p:sldMasterIdLst>
  <p:notesMasterIdLst>
    <p:notesMasterId r:id="rId16"/>
  </p:notesMasterIdLst>
  <p:sldIdLst>
    <p:sldId id="256" r:id="rId3"/>
    <p:sldId id="297" r:id="rId4"/>
    <p:sldId id="296" r:id="rId5"/>
    <p:sldId id="295" r:id="rId6"/>
    <p:sldId id="300" r:id="rId7"/>
    <p:sldId id="302" r:id="rId8"/>
    <p:sldId id="305" r:id="rId9"/>
    <p:sldId id="307" r:id="rId10"/>
    <p:sldId id="308" r:id="rId11"/>
    <p:sldId id="301" r:id="rId12"/>
    <p:sldId id="310" r:id="rId13"/>
    <p:sldId id="304" r:id="rId14"/>
    <p:sldId id="292" r:id="rId15"/>
  </p:sldIdLst>
  <p:sldSz cx="12601575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39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359E9B-E513-4016-9BA3-9766900273A0}" styleName="Table_0">
    <a:wholeTbl>
      <a:tcTxStyle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9F9F9"/>
          </a:solidFill>
        </a:fill>
      </a:tcStyle>
    </a:wholeTbl>
    <a:band1H>
      <a:tcStyle>
        <a:tcBdr/>
        <a:fill>
          <a:solidFill>
            <a:srgbClr val="F2F2F2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F2F2F2"/>
          </a:solidFill>
        </a:fill>
      </a:tcStyle>
    </a:band1V>
    <a:band2V>
      <a:tcStyle>
        <a:tcBdr/>
      </a:tcStyle>
    </a:band2V>
    <a:lastCol>
      <a:tcTxStyle b="on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32" y="52"/>
      </p:cViewPr>
      <p:guideLst>
        <p:guide orient="horz" pos="2159"/>
        <p:guide pos="39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77813" y="685800"/>
            <a:ext cx="6302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7813" y="685800"/>
            <a:ext cx="6302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7813" y="685800"/>
            <a:ext cx="6302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8594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7813" y="685800"/>
            <a:ext cx="6302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8408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7813" y="685800"/>
            <a:ext cx="6302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0846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7813" y="685800"/>
            <a:ext cx="6302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9046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7813" y="685800"/>
            <a:ext cx="6302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9642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7813" y="685800"/>
            <a:ext cx="6302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0741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7813" y="685800"/>
            <a:ext cx="6302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7384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7813" y="685800"/>
            <a:ext cx="6302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5574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7813" y="685800"/>
            <a:ext cx="6302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0410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77813" y="685800"/>
            <a:ext cx="6302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9"/>
          <p:cNvSpPr/>
          <p:nvPr/>
        </p:nvSpPr>
        <p:spPr>
          <a:xfrm>
            <a:off x="562572" y="3433668"/>
            <a:ext cx="11476433" cy="2993261"/>
          </a:xfrm>
          <a:prstGeom prst="rect">
            <a:avLst/>
          </a:prstGeom>
          <a:solidFill>
            <a:srgbClr val="408F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4" name="Google Shape;24;p39"/>
          <p:cNvSpPr txBox="1">
            <a:spLocks noGrp="1"/>
          </p:cNvSpPr>
          <p:nvPr>
            <p:ph type="subTitle" idx="1"/>
          </p:nvPr>
        </p:nvSpPr>
        <p:spPr>
          <a:xfrm>
            <a:off x="1575197" y="3773999"/>
            <a:ext cx="9451181" cy="94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800"/>
              <a:buFont typeface="Arial" panose="020B0604020202020204"/>
              <a:buNone/>
              <a:defRPr sz="2800" b="1" i="0" u="none" strike="noStrike" cap="none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  <a:def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25" name="Google Shape;25;p39"/>
          <p:cNvSpPr txBox="1">
            <a:spLocks noGrp="1"/>
          </p:cNvSpPr>
          <p:nvPr>
            <p:ph type="title"/>
          </p:nvPr>
        </p:nvSpPr>
        <p:spPr>
          <a:xfrm>
            <a:off x="866360" y="1513840"/>
            <a:ext cx="10868858" cy="725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3200"/>
              <a:buFont typeface="Arial" panose="020B0604020202020204"/>
              <a:buNone/>
              <a:defRPr sz="3200" b="1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39"/>
          <p:cNvSpPr txBox="1">
            <a:spLocks noGrp="1"/>
          </p:cNvSpPr>
          <p:nvPr>
            <p:ph type="body" idx="2"/>
          </p:nvPr>
        </p:nvSpPr>
        <p:spPr>
          <a:xfrm>
            <a:off x="2816488" y="5371335"/>
            <a:ext cx="6968604" cy="79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600"/>
              <a:buFont typeface="Arial" panose="020B0604020202020204"/>
              <a:buNone/>
              <a:defRPr sz="2600" b="1" i="0" u="none" strike="noStrike" cap="none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pic>
        <p:nvPicPr>
          <p:cNvPr id="27" name="Google Shape;27;p39" descr="A green and white logo&#10;&#10;Description automatically generated with low confidence"/>
          <p:cNvPicPr preferRelativeResize="0"/>
          <p:nvPr/>
        </p:nvPicPr>
        <p:blipFill rotWithShape="1">
          <a:blip r:embed="rId2"/>
          <a:srcRect b="-3902"/>
          <a:stretch>
            <a:fillRect/>
          </a:stretch>
        </p:blipFill>
        <p:spPr>
          <a:xfrm>
            <a:off x="5808939" y="225600"/>
            <a:ext cx="983695" cy="996713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9"/>
          <p:cNvSpPr txBox="1">
            <a:spLocks noGrp="1"/>
          </p:cNvSpPr>
          <p:nvPr>
            <p:ph type="sldNum" idx="12"/>
          </p:nvPr>
        </p:nvSpPr>
        <p:spPr>
          <a:xfrm>
            <a:off x="8899863" y="6356354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29" name="Google Shape;29;p39"/>
          <p:cNvSpPr txBox="1">
            <a:spLocks noGrp="1"/>
          </p:cNvSpPr>
          <p:nvPr>
            <p:ph type="body" idx="3"/>
          </p:nvPr>
        </p:nvSpPr>
        <p:spPr>
          <a:xfrm>
            <a:off x="5192407" y="2654911"/>
            <a:ext cx="2216763" cy="5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0"/>
          <p:cNvSpPr txBox="1">
            <a:spLocks noGrp="1"/>
          </p:cNvSpPr>
          <p:nvPr>
            <p:ph type="title"/>
          </p:nvPr>
        </p:nvSpPr>
        <p:spPr>
          <a:xfrm>
            <a:off x="272632" y="169861"/>
            <a:ext cx="12056315" cy="3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2500"/>
              <a:buFont typeface="Arial" panose="020B0604020202020204"/>
              <a:buNone/>
              <a:defRPr sz="2500" b="1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32" name="Google Shape;32;p4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397723" y="6189786"/>
            <a:ext cx="1325375" cy="580292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40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34" name="Google Shape;34;p40"/>
          <p:cNvSpPr txBox="1">
            <a:spLocks noGrp="1"/>
          </p:cNvSpPr>
          <p:nvPr>
            <p:ph type="body" idx="1"/>
          </p:nvPr>
        </p:nvSpPr>
        <p:spPr>
          <a:xfrm>
            <a:off x="278408" y="598743"/>
            <a:ext cx="12056845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E78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rgbClr val="007E7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35" name="Google Shape;35;p40"/>
          <p:cNvSpPr txBox="1">
            <a:spLocks noGrp="1"/>
          </p:cNvSpPr>
          <p:nvPr>
            <p:ph type="body" idx="2"/>
          </p:nvPr>
        </p:nvSpPr>
        <p:spPr>
          <a:xfrm>
            <a:off x="267078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6"/>
          <p:cNvSpPr txBox="1">
            <a:spLocks noGrp="1"/>
          </p:cNvSpPr>
          <p:nvPr>
            <p:ph type="title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3200"/>
              <a:buFont typeface="Arial" panose="020B0604020202020204"/>
              <a:buNone/>
              <a:defRPr sz="3200" b="1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p46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58" name="Google Shape;58;p4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59" name="Google Shape;59;p4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60" name="Google Shape;60;p46"/>
          <p:cNvSpPr txBox="1">
            <a:spLocks noGrp="1"/>
          </p:cNvSpPr>
          <p:nvPr>
            <p:ph type="sldNum" idx="12"/>
          </p:nvPr>
        </p:nvSpPr>
        <p:spPr>
          <a:xfrm>
            <a:off x="8899863" y="6356354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ustom Layout">
  <p:cSld name="8_Custom Layou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7"/>
          <p:cNvSpPr/>
          <p:nvPr/>
        </p:nvSpPr>
        <p:spPr>
          <a:xfrm>
            <a:off x="-17501" y="-16934"/>
            <a:ext cx="3443556" cy="6898641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63" name="Google Shape;63;p4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397723" y="6189786"/>
            <a:ext cx="1325375" cy="580292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7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65" name="Google Shape;65;p47"/>
          <p:cNvSpPr txBox="1">
            <a:spLocks noGrp="1"/>
          </p:cNvSpPr>
          <p:nvPr>
            <p:ph type="body" idx="1"/>
          </p:nvPr>
        </p:nvSpPr>
        <p:spPr>
          <a:xfrm>
            <a:off x="114858" y="1845472"/>
            <a:ext cx="3132892" cy="3167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rgbClr val="59595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66" name="Google Shape;66;p47"/>
          <p:cNvSpPr txBox="1">
            <a:spLocks noGrp="1"/>
          </p:cNvSpPr>
          <p:nvPr>
            <p:ph type="body" idx="2"/>
          </p:nvPr>
        </p:nvSpPr>
        <p:spPr>
          <a:xfrm>
            <a:off x="4011200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67" name="Google Shape;67;p47"/>
          <p:cNvSpPr txBox="1">
            <a:spLocks noGrp="1"/>
          </p:cNvSpPr>
          <p:nvPr>
            <p:ph type="title"/>
          </p:nvPr>
        </p:nvSpPr>
        <p:spPr>
          <a:xfrm>
            <a:off x="3703060" y="169861"/>
            <a:ext cx="8506062" cy="3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2500"/>
              <a:buFont typeface="Arial" panose="020B0604020202020204"/>
              <a:buNone/>
              <a:defRPr sz="2500" b="1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47"/>
          <p:cNvSpPr txBox="1">
            <a:spLocks noGrp="1"/>
          </p:cNvSpPr>
          <p:nvPr>
            <p:ph type="body" idx="3"/>
          </p:nvPr>
        </p:nvSpPr>
        <p:spPr>
          <a:xfrm>
            <a:off x="3694067" y="598743"/>
            <a:ext cx="8506062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E78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rgbClr val="007E7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69" name="Google Shape;69;p47"/>
          <p:cNvSpPr txBox="1">
            <a:spLocks noGrp="1"/>
          </p:cNvSpPr>
          <p:nvPr>
            <p:ph type="body" idx="4"/>
          </p:nvPr>
        </p:nvSpPr>
        <p:spPr>
          <a:xfrm>
            <a:off x="3760784" y="1842841"/>
            <a:ext cx="8468325" cy="3185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15150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ustom Layout">
  <p:cSld name="14_Custom Layou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9"/>
          <p:cNvSpPr/>
          <p:nvPr/>
        </p:nvSpPr>
        <p:spPr>
          <a:xfrm>
            <a:off x="9161861" y="-16934"/>
            <a:ext cx="3457216" cy="6898641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3" name="Google Shape;73;p49"/>
          <p:cNvSpPr txBox="1">
            <a:spLocks noGrp="1"/>
          </p:cNvSpPr>
          <p:nvPr>
            <p:ph type="title"/>
          </p:nvPr>
        </p:nvSpPr>
        <p:spPr>
          <a:xfrm>
            <a:off x="272631" y="169861"/>
            <a:ext cx="8269784" cy="3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2500"/>
              <a:buFont typeface="Arial" panose="020B0604020202020204"/>
              <a:buNone/>
              <a:defRPr sz="2500" b="1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74" name="Google Shape;74;p4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397723" y="6189786"/>
            <a:ext cx="1325375" cy="580292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9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76" name="Google Shape;76;p49"/>
          <p:cNvSpPr txBox="1">
            <a:spLocks noGrp="1"/>
          </p:cNvSpPr>
          <p:nvPr>
            <p:ph type="body" idx="1"/>
          </p:nvPr>
        </p:nvSpPr>
        <p:spPr>
          <a:xfrm>
            <a:off x="278408" y="598743"/>
            <a:ext cx="8269784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E78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rgbClr val="007E7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7" name="Google Shape;77;p49"/>
          <p:cNvSpPr txBox="1">
            <a:spLocks noGrp="1"/>
          </p:cNvSpPr>
          <p:nvPr>
            <p:ph type="body" idx="2"/>
          </p:nvPr>
        </p:nvSpPr>
        <p:spPr>
          <a:xfrm>
            <a:off x="9451181" y="1845472"/>
            <a:ext cx="2893218" cy="3167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8" name="Google Shape;78;p49"/>
          <p:cNvSpPr txBox="1">
            <a:spLocks noGrp="1"/>
          </p:cNvSpPr>
          <p:nvPr>
            <p:ph type="body" idx="3"/>
          </p:nvPr>
        </p:nvSpPr>
        <p:spPr>
          <a:xfrm>
            <a:off x="267078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0"/>
          <p:cNvSpPr/>
          <p:nvPr/>
        </p:nvSpPr>
        <p:spPr>
          <a:xfrm>
            <a:off x="9161861" y="-16934"/>
            <a:ext cx="3457216" cy="6898641"/>
          </a:xfrm>
          <a:prstGeom prst="rect">
            <a:avLst/>
          </a:prstGeom>
          <a:solidFill>
            <a:srgbClr val="408F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1" name="Google Shape;81;p50"/>
          <p:cNvSpPr txBox="1">
            <a:spLocks noGrp="1"/>
          </p:cNvSpPr>
          <p:nvPr>
            <p:ph type="title"/>
          </p:nvPr>
        </p:nvSpPr>
        <p:spPr>
          <a:xfrm>
            <a:off x="272631" y="169861"/>
            <a:ext cx="8269784" cy="3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2500"/>
              <a:buFont typeface="Arial" panose="020B0604020202020204"/>
              <a:buNone/>
              <a:defRPr sz="2500" b="1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2" name="Google Shape;82;p5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397723" y="6189786"/>
            <a:ext cx="1325375" cy="580292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50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84" name="Google Shape;84;p50"/>
          <p:cNvSpPr txBox="1">
            <a:spLocks noGrp="1"/>
          </p:cNvSpPr>
          <p:nvPr>
            <p:ph type="body" idx="1"/>
          </p:nvPr>
        </p:nvSpPr>
        <p:spPr>
          <a:xfrm>
            <a:off x="278408" y="598743"/>
            <a:ext cx="8269784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E78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rgbClr val="007E7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5" name="Google Shape;85;p50"/>
          <p:cNvSpPr txBox="1">
            <a:spLocks noGrp="1"/>
          </p:cNvSpPr>
          <p:nvPr>
            <p:ph type="body" idx="2"/>
          </p:nvPr>
        </p:nvSpPr>
        <p:spPr>
          <a:xfrm>
            <a:off x="9451180" y="1845472"/>
            <a:ext cx="2928224" cy="3167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rgbClr val="D8D8D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6" name="Google Shape;86;p50"/>
          <p:cNvSpPr txBox="1">
            <a:spLocks noGrp="1"/>
          </p:cNvSpPr>
          <p:nvPr>
            <p:ph type="body" idx="3"/>
          </p:nvPr>
        </p:nvSpPr>
        <p:spPr>
          <a:xfrm>
            <a:off x="267078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1"/>
          <p:cNvSpPr/>
          <p:nvPr/>
        </p:nvSpPr>
        <p:spPr>
          <a:xfrm>
            <a:off x="6287815" y="-11876"/>
            <a:ext cx="6332292" cy="690372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9" name="Google Shape;89;p51"/>
          <p:cNvSpPr txBox="1">
            <a:spLocks noGrp="1"/>
          </p:cNvSpPr>
          <p:nvPr>
            <p:ph type="title"/>
          </p:nvPr>
        </p:nvSpPr>
        <p:spPr>
          <a:xfrm>
            <a:off x="272630" y="169861"/>
            <a:ext cx="5859733" cy="3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2500"/>
              <a:buFont typeface="Arial" panose="020B0604020202020204"/>
              <a:buNone/>
              <a:defRPr sz="2500" b="1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90" name="Google Shape;90;p5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397723" y="6189786"/>
            <a:ext cx="1325375" cy="58029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51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92" name="Google Shape;92;p51"/>
          <p:cNvSpPr txBox="1">
            <a:spLocks noGrp="1"/>
          </p:cNvSpPr>
          <p:nvPr>
            <p:ph type="body" idx="1"/>
          </p:nvPr>
        </p:nvSpPr>
        <p:spPr>
          <a:xfrm>
            <a:off x="278407" y="598743"/>
            <a:ext cx="5859733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E78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rgbClr val="007E7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3" name="Google Shape;93;p51"/>
          <p:cNvSpPr txBox="1">
            <a:spLocks noGrp="1"/>
          </p:cNvSpPr>
          <p:nvPr>
            <p:ph type="body" idx="2"/>
          </p:nvPr>
        </p:nvSpPr>
        <p:spPr>
          <a:xfrm>
            <a:off x="267078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2"/>
          <p:cNvSpPr/>
          <p:nvPr/>
        </p:nvSpPr>
        <p:spPr>
          <a:xfrm>
            <a:off x="6287815" y="-11876"/>
            <a:ext cx="6332292" cy="6903720"/>
          </a:xfrm>
          <a:prstGeom prst="rect">
            <a:avLst/>
          </a:prstGeom>
          <a:solidFill>
            <a:srgbClr val="408F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6" name="Google Shape;96;p52"/>
          <p:cNvSpPr txBox="1">
            <a:spLocks noGrp="1"/>
          </p:cNvSpPr>
          <p:nvPr>
            <p:ph type="title"/>
          </p:nvPr>
        </p:nvSpPr>
        <p:spPr>
          <a:xfrm>
            <a:off x="272630" y="169861"/>
            <a:ext cx="5859733" cy="3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2500"/>
              <a:buFont typeface="Arial" panose="020B0604020202020204"/>
              <a:buNone/>
              <a:defRPr sz="2500" b="1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97" name="Google Shape;97;p5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397723" y="6189786"/>
            <a:ext cx="1325375" cy="58029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2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99" name="Google Shape;99;p52"/>
          <p:cNvSpPr txBox="1">
            <a:spLocks noGrp="1"/>
          </p:cNvSpPr>
          <p:nvPr>
            <p:ph type="body" idx="1"/>
          </p:nvPr>
        </p:nvSpPr>
        <p:spPr>
          <a:xfrm>
            <a:off x="278407" y="598743"/>
            <a:ext cx="5859733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E78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rgbClr val="007E7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00" name="Google Shape;100;p52"/>
          <p:cNvSpPr txBox="1">
            <a:spLocks noGrp="1"/>
          </p:cNvSpPr>
          <p:nvPr>
            <p:ph type="body" idx="2"/>
          </p:nvPr>
        </p:nvSpPr>
        <p:spPr>
          <a:xfrm>
            <a:off x="267078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ustom Layout">
  <p:cSld name="12_Custom Layou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3"/>
          <p:cNvSpPr/>
          <p:nvPr/>
        </p:nvSpPr>
        <p:spPr>
          <a:xfrm>
            <a:off x="-18177" y="-11876"/>
            <a:ext cx="6332292" cy="6903720"/>
          </a:xfrm>
          <a:prstGeom prst="rect">
            <a:avLst/>
          </a:prstGeom>
          <a:solidFill>
            <a:srgbClr val="408F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3" name="Google Shape;103;p5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397723" y="6189786"/>
            <a:ext cx="1325375" cy="580292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53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105" name="Google Shape;105;p53"/>
          <p:cNvSpPr txBox="1">
            <a:spLocks noGrp="1"/>
          </p:cNvSpPr>
          <p:nvPr>
            <p:ph type="body" idx="1"/>
          </p:nvPr>
        </p:nvSpPr>
        <p:spPr>
          <a:xfrm>
            <a:off x="278407" y="598743"/>
            <a:ext cx="5859733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rgbClr val="D8D8D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06" name="Google Shape;106;p53"/>
          <p:cNvSpPr txBox="1">
            <a:spLocks noGrp="1"/>
          </p:cNvSpPr>
          <p:nvPr>
            <p:ph type="title"/>
          </p:nvPr>
        </p:nvSpPr>
        <p:spPr>
          <a:xfrm>
            <a:off x="271245" y="171698"/>
            <a:ext cx="5876698" cy="42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400"/>
              <a:buFont typeface="Arial" panose="020B0604020202020204"/>
              <a:buNone/>
              <a:defRPr sz="2400" b="1" i="0" u="none" strike="noStrike" cap="none">
                <a:solidFill>
                  <a:srgbClr val="D8D8D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7" name="Google Shape;107;p53"/>
          <p:cNvSpPr txBox="1">
            <a:spLocks noGrp="1"/>
          </p:cNvSpPr>
          <p:nvPr>
            <p:ph type="body" idx="2"/>
          </p:nvPr>
        </p:nvSpPr>
        <p:spPr>
          <a:xfrm>
            <a:off x="267078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rgbClr val="D8D8D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ustom Layout">
  <p:cSld name="13_Custom Layou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4"/>
          <p:cNvSpPr/>
          <p:nvPr/>
        </p:nvSpPr>
        <p:spPr>
          <a:xfrm>
            <a:off x="-18177" y="-11876"/>
            <a:ext cx="6332292" cy="690372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0" name="Google Shape;110;p5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397723" y="6189786"/>
            <a:ext cx="1325375" cy="58029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54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112" name="Google Shape;112;p54"/>
          <p:cNvSpPr txBox="1">
            <a:spLocks noGrp="1"/>
          </p:cNvSpPr>
          <p:nvPr>
            <p:ph type="body" idx="1"/>
          </p:nvPr>
        </p:nvSpPr>
        <p:spPr>
          <a:xfrm>
            <a:off x="278407" y="598743"/>
            <a:ext cx="5859733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15150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13" name="Google Shape;113;p54"/>
          <p:cNvSpPr txBox="1">
            <a:spLocks noGrp="1"/>
          </p:cNvSpPr>
          <p:nvPr>
            <p:ph type="title"/>
          </p:nvPr>
        </p:nvSpPr>
        <p:spPr>
          <a:xfrm>
            <a:off x="271245" y="171698"/>
            <a:ext cx="5876698" cy="42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2400"/>
              <a:buFont typeface="Arial" panose="020B0604020202020204"/>
              <a:buNone/>
              <a:defRPr sz="2400" b="1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4" name="Google Shape;114;p54"/>
          <p:cNvSpPr txBox="1">
            <a:spLocks noGrp="1"/>
          </p:cNvSpPr>
          <p:nvPr>
            <p:ph type="body" idx="2"/>
          </p:nvPr>
        </p:nvSpPr>
        <p:spPr>
          <a:xfrm>
            <a:off x="267078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5"/>
          <p:cNvSpPr/>
          <p:nvPr/>
        </p:nvSpPr>
        <p:spPr>
          <a:xfrm>
            <a:off x="3449332" y="-18288"/>
            <a:ext cx="9171146" cy="6894576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7" name="Google Shape;117;p55"/>
          <p:cNvSpPr txBox="1">
            <a:spLocks noGrp="1"/>
          </p:cNvSpPr>
          <p:nvPr>
            <p:ph type="title"/>
          </p:nvPr>
        </p:nvSpPr>
        <p:spPr>
          <a:xfrm>
            <a:off x="3703060" y="169861"/>
            <a:ext cx="8506062" cy="3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2500"/>
              <a:buFont typeface="Arial" panose="020B0604020202020204"/>
              <a:buNone/>
              <a:defRPr sz="2500" b="1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18" name="Google Shape;118;p5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397723" y="6189786"/>
            <a:ext cx="1325375" cy="580292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55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120" name="Google Shape;120;p55"/>
          <p:cNvSpPr txBox="1">
            <a:spLocks noGrp="1"/>
          </p:cNvSpPr>
          <p:nvPr>
            <p:ph type="body" idx="1"/>
          </p:nvPr>
        </p:nvSpPr>
        <p:spPr>
          <a:xfrm>
            <a:off x="3694067" y="598743"/>
            <a:ext cx="8506062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E78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rgbClr val="007E7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21" name="Google Shape;121;p55"/>
          <p:cNvSpPr txBox="1">
            <a:spLocks noGrp="1"/>
          </p:cNvSpPr>
          <p:nvPr>
            <p:ph type="body" idx="2"/>
          </p:nvPr>
        </p:nvSpPr>
        <p:spPr>
          <a:xfrm>
            <a:off x="3791760" y="6429931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ustom Layout">
  <p:cSld name="6_Custom Layou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6"/>
          <p:cNvSpPr/>
          <p:nvPr/>
        </p:nvSpPr>
        <p:spPr>
          <a:xfrm>
            <a:off x="3449332" y="-18288"/>
            <a:ext cx="9171146" cy="6894576"/>
          </a:xfrm>
          <a:prstGeom prst="rect">
            <a:avLst/>
          </a:prstGeom>
          <a:solidFill>
            <a:srgbClr val="408F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4" name="Google Shape;124;p56"/>
          <p:cNvSpPr txBox="1">
            <a:spLocks noGrp="1"/>
          </p:cNvSpPr>
          <p:nvPr>
            <p:ph type="title"/>
          </p:nvPr>
        </p:nvSpPr>
        <p:spPr>
          <a:xfrm>
            <a:off x="3703060" y="169861"/>
            <a:ext cx="8506062" cy="3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500"/>
              <a:buFont typeface="Arial" panose="020B0604020202020204"/>
              <a:buNone/>
              <a:defRPr sz="2500" b="1" i="0" u="none" strike="noStrike" cap="none">
                <a:solidFill>
                  <a:srgbClr val="D8D8D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25" name="Google Shape;125;p5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397723" y="6189786"/>
            <a:ext cx="1325375" cy="58029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56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127" name="Google Shape;127;p56"/>
          <p:cNvSpPr txBox="1">
            <a:spLocks noGrp="1"/>
          </p:cNvSpPr>
          <p:nvPr>
            <p:ph type="body" idx="1"/>
          </p:nvPr>
        </p:nvSpPr>
        <p:spPr>
          <a:xfrm>
            <a:off x="3694067" y="598743"/>
            <a:ext cx="8506062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rgbClr val="D8D8D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28" name="Google Shape;128;p56"/>
          <p:cNvSpPr txBox="1">
            <a:spLocks noGrp="1"/>
          </p:cNvSpPr>
          <p:nvPr>
            <p:ph type="body" idx="2"/>
          </p:nvPr>
        </p:nvSpPr>
        <p:spPr>
          <a:xfrm>
            <a:off x="3783069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rgbClr val="D8D8D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ustom Layout">
  <p:cSld name="10_Custom Layout">
    <p:bg>
      <p:bgPr>
        <a:solidFill>
          <a:srgbClr val="408F88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7"/>
          <p:cNvSpPr txBox="1">
            <a:spLocks noGrp="1"/>
          </p:cNvSpPr>
          <p:nvPr>
            <p:ph type="title"/>
          </p:nvPr>
        </p:nvSpPr>
        <p:spPr>
          <a:xfrm>
            <a:off x="272632" y="169861"/>
            <a:ext cx="12056315" cy="3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500"/>
              <a:buFont typeface="Arial" panose="020B0604020202020204"/>
              <a:buNone/>
              <a:defRPr sz="2500" b="1" i="0" u="none" strike="noStrike" cap="none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31" name="Google Shape;131;p5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397723" y="6189786"/>
            <a:ext cx="1325375" cy="58029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7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133" name="Google Shape;133;p57"/>
          <p:cNvSpPr txBox="1">
            <a:spLocks noGrp="1"/>
          </p:cNvSpPr>
          <p:nvPr>
            <p:ph type="body" idx="1"/>
          </p:nvPr>
        </p:nvSpPr>
        <p:spPr>
          <a:xfrm>
            <a:off x="278408" y="598743"/>
            <a:ext cx="12056845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rgbClr val="F2F2F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34" name="Google Shape;134;p57"/>
          <p:cNvSpPr txBox="1">
            <a:spLocks noGrp="1"/>
          </p:cNvSpPr>
          <p:nvPr>
            <p:ph type="body" idx="2"/>
          </p:nvPr>
        </p:nvSpPr>
        <p:spPr>
          <a:xfrm>
            <a:off x="267078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rgbClr val="D8D8D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ustom Layout">
  <p:cSld name="11_Custom Layout">
    <p:bg>
      <p:bgPr>
        <a:solidFill>
          <a:srgbClr val="D8D8D8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8"/>
          <p:cNvSpPr txBox="1">
            <a:spLocks noGrp="1"/>
          </p:cNvSpPr>
          <p:nvPr>
            <p:ph type="title"/>
          </p:nvPr>
        </p:nvSpPr>
        <p:spPr>
          <a:xfrm>
            <a:off x="272632" y="169861"/>
            <a:ext cx="12056315" cy="3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8F88"/>
              </a:buClr>
              <a:buSzPts val="2500"/>
              <a:buFont typeface="Arial" panose="020B0604020202020204"/>
              <a:buNone/>
              <a:defRPr sz="2500" b="1" i="0" u="none" strike="noStrike" cap="none">
                <a:solidFill>
                  <a:srgbClr val="408F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37" name="Google Shape;137;p5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397723" y="6189786"/>
            <a:ext cx="1325375" cy="580292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58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139" name="Google Shape;139;p58"/>
          <p:cNvSpPr txBox="1">
            <a:spLocks noGrp="1"/>
          </p:cNvSpPr>
          <p:nvPr>
            <p:ph type="body" idx="1"/>
          </p:nvPr>
        </p:nvSpPr>
        <p:spPr>
          <a:xfrm>
            <a:off x="278408" y="598743"/>
            <a:ext cx="12056845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8F88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rgbClr val="408F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40" name="Google Shape;140;p58"/>
          <p:cNvSpPr txBox="1">
            <a:spLocks noGrp="1"/>
          </p:cNvSpPr>
          <p:nvPr>
            <p:ph type="body" idx="2"/>
          </p:nvPr>
        </p:nvSpPr>
        <p:spPr>
          <a:xfrm>
            <a:off x="267078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Custom Layout">
  <p:cSld name="9_Custom Layou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5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355671" y="3015200"/>
            <a:ext cx="1890236" cy="827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2"/>
          <p:cNvSpPr/>
          <p:nvPr/>
        </p:nvSpPr>
        <p:spPr>
          <a:xfrm>
            <a:off x="562571" y="3433665"/>
            <a:ext cx="11476434" cy="2993261"/>
          </a:xfrm>
          <a:prstGeom prst="rect">
            <a:avLst/>
          </a:prstGeom>
          <a:solidFill>
            <a:srgbClr val="408F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51" name="Google Shape;151;p42"/>
          <p:cNvSpPr txBox="1">
            <a:spLocks noGrp="1"/>
          </p:cNvSpPr>
          <p:nvPr>
            <p:ph type="subTitle" idx="1"/>
          </p:nvPr>
        </p:nvSpPr>
        <p:spPr>
          <a:xfrm>
            <a:off x="1575197" y="3773996"/>
            <a:ext cx="9451181" cy="94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800"/>
              <a:buNone/>
              <a:defRPr sz="2800" b="1">
                <a:solidFill>
                  <a:srgbClr val="F2F2F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2" name="Google Shape;152;p42"/>
          <p:cNvSpPr txBox="1">
            <a:spLocks noGrp="1"/>
          </p:cNvSpPr>
          <p:nvPr>
            <p:ph type="title"/>
          </p:nvPr>
        </p:nvSpPr>
        <p:spPr>
          <a:xfrm>
            <a:off x="866359" y="1513840"/>
            <a:ext cx="10868858" cy="725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4400"/>
              <a:buFont typeface="Calibri" panose="020F0502020204030204"/>
              <a:buNone/>
              <a:defRPr>
                <a:solidFill>
                  <a:srgbClr val="21515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42"/>
          <p:cNvSpPr txBox="1">
            <a:spLocks noGrp="1"/>
          </p:cNvSpPr>
          <p:nvPr>
            <p:ph type="body" idx="2"/>
          </p:nvPr>
        </p:nvSpPr>
        <p:spPr>
          <a:xfrm>
            <a:off x="2816487" y="5371332"/>
            <a:ext cx="6968604" cy="79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600"/>
              <a:buNone/>
              <a:defRPr sz="2600" b="1">
                <a:solidFill>
                  <a:srgbClr val="F2F2F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54" name="Google Shape;154;p42" descr="A green and white logo&#10;&#10;Description automatically generated with low confidence"/>
          <p:cNvPicPr preferRelativeResize="0"/>
          <p:nvPr/>
        </p:nvPicPr>
        <p:blipFill rotWithShape="1">
          <a:blip r:embed="rId2"/>
          <a:srcRect b="-3902"/>
          <a:stretch>
            <a:fillRect/>
          </a:stretch>
        </p:blipFill>
        <p:spPr>
          <a:xfrm>
            <a:off x="5808940" y="225597"/>
            <a:ext cx="983696" cy="996713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42"/>
          <p:cNvSpPr txBox="1">
            <a:spLocks noGrp="1"/>
          </p:cNvSpPr>
          <p:nvPr>
            <p:ph type="sldNum" idx="12"/>
          </p:nvPr>
        </p:nvSpPr>
        <p:spPr>
          <a:xfrm>
            <a:off x="8899863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156" name="Google Shape;156;p42"/>
          <p:cNvSpPr txBox="1">
            <a:spLocks noGrp="1"/>
          </p:cNvSpPr>
          <p:nvPr>
            <p:ph type="body" idx="3"/>
          </p:nvPr>
        </p:nvSpPr>
        <p:spPr>
          <a:xfrm>
            <a:off x="5192408" y="2654911"/>
            <a:ext cx="2216762" cy="5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1"/>
          <p:cNvSpPr txBox="1">
            <a:spLocks noGrp="1"/>
          </p:cNvSpPr>
          <p:nvPr>
            <p:ph type="title"/>
          </p:nvPr>
        </p:nvSpPr>
        <p:spPr>
          <a:xfrm>
            <a:off x="866359" y="365126"/>
            <a:ext cx="1086885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61"/>
          <p:cNvSpPr txBox="1">
            <a:spLocks noGrp="1"/>
          </p:cNvSpPr>
          <p:nvPr>
            <p:ph type="body" idx="1"/>
          </p:nvPr>
        </p:nvSpPr>
        <p:spPr>
          <a:xfrm>
            <a:off x="866359" y="1825625"/>
            <a:ext cx="1086885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61"/>
          <p:cNvSpPr txBox="1">
            <a:spLocks noGrp="1"/>
          </p:cNvSpPr>
          <p:nvPr>
            <p:ph type="dt" idx="10"/>
          </p:nvPr>
        </p:nvSpPr>
        <p:spPr>
          <a:xfrm>
            <a:off x="866358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61"/>
          <p:cNvSpPr txBox="1">
            <a:spLocks noGrp="1"/>
          </p:cNvSpPr>
          <p:nvPr>
            <p:ph type="ftr" idx="11"/>
          </p:nvPr>
        </p:nvSpPr>
        <p:spPr>
          <a:xfrm>
            <a:off x="4174272" y="6356351"/>
            <a:ext cx="4253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61"/>
          <p:cNvSpPr txBox="1">
            <a:spLocks noGrp="1"/>
          </p:cNvSpPr>
          <p:nvPr>
            <p:ph type="sldNum" idx="12"/>
          </p:nvPr>
        </p:nvSpPr>
        <p:spPr>
          <a:xfrm>
            <a:off x="8899863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2"/>
          <p:cNvSpPr txBox="1">
            <a:spLocks noGrp="1"/>
          </p:cNvSpPr>
          <p:nvPr>
            <p:ph type="title"/>
          </p:nvPr>
        </p:nvSpPr>
        <p:spPr>
          <a:xfrm>
            <a:off x="859795" y="1709739"/>
            <a:ext cx="10868858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62"/>
          <p:cNvSpPr txBox="1">
            <a:spLocks noGrp="1"/>
          </p:cNvSpPr>
          <p:nvPr>
            <p:ph type="body" idx="1"/>
          </p:nvPr>
        </p:nvSpPr>
        <p:spPr>
          <a:xfrm>
            <a:off x="859795" y="4589464"/>
            <a:ext cx="10868858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2" name="Google Shape;172;p62"/>
          <p:cNvSpPr txBox="1">
            <a:spLocks noGrp="1"/>
          </p:cNvSpPr>
          <p:nvPr>
            <p:ph type="dt" idx="10"/>
          </p:nvPr>
        </p:nvSpPr>
        <p:spPr>
          <a:xfrm>
            <a:off x="866358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62"/>
          <p:cNvSpPr txBox="1">
            <a:spLocks noGrp="1"/>
          </p:cNvSpPr>
          <p:nvPr>
            <p:ph type="ftr" idx="11"/>
          </p:nvPr>
        </p:nvSpPr>
        <p:spPr>
          <a:xfrm>
            <a:off x="4174272" y="6356351"/>
            <a:ext cx="4253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62"/>
          <p:cNvSpPr txBox="1">
            <a:spLocks noGrp="1"/>
          </p:cNvSpPr>
          <p:nvPr>
            <p:ph type="sldNum" idx="12"/>
          </p:nvPr>
        </p:nvSpPr>
        <p:spPr>
          <a:xfrm>
            <a:off x="8899863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3"/>
          <p:cNvSpPr txBox="1">
            <a:spLocks noGrp="1"/>
          </p:cNvSpPr>
          <p:nvPr>
            <p:ph type="title"/>
          </p:nvPr>
        </p:nvSpPr>
        <p:spPr>
          <a:xfrm>
            <a:off x="866359" y="365126"/>
            <a:ext cx="1086885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63"/>
          <p:cNvSpPr txBox="1">
            <a:spLocks noGrp="1"/>
          </p:cNvSpPr>
          <p:nvPr>
            <p:ph type="body" idx="1"/>
          </p:nvPr>
        </p:nvSpPr>
        <p:spPr>
          <a:xfrm>
            <a:off x="866358" y="1825625"/>
            <a:ext cx="535566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" name="Google Shape;178;p63"/>
          <p:cNvSpPr txBox="1">
            <a:spLocks noGrp="1"/>
          </p:cNvSpPr>
          <p:nvPr>
            <p:ph type="body" idx="2"/>
          </p:nvPr>
        </p:nvSpPr>
        <p:spPr>
          <a:xfrm>
            <a:off x="6379548" y="1825625"/>
            <a:ext cx="535566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63"/>
          <p:cNvSpPr txBox="1">
            <a:spLocks noGrp="1"/>
          </p:cNvSpPr>
          <p:nvPr>
            <p:ph type="dt" idx="10"/>
          </p:nvPr>
        </p:nvSpPr>
        <p:spPr>
          <a:xfrm>
            <a:off x="866358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63"/>
          <p:cNvSpPr txBox="1">
            <a:spLocks noGrp="1"/>
          </p:cNvSpPr>
          <p:nvPr>
            <p:ph type="ftr" idx="11"/>
          </p:nvPr>
        </p:nvSpPr>
        <p:spPr>
          <a:xfrm>
            <a:off x="4174272" y="6356351"/>
            <a:ext cx="4253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63"/>
          <p:cNvSpPr txBox="1">
            <a:spLocks noGrp="1"/>
          </p:cNvSpPr>
          <p:nvPr>
            <p:ph type="sldNum" idx="12"/>
          </p:nvPr>
        </p:nvSpPr>
        <p:spPr>
          <a:xfrm>
            <a:off x="8899863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4"/>
          <p:cNvSpPr txBox="1">
            <a:spLocks noGrp="1"/>
          </p:cNvSpPr>
          <p:nvPr>
            <p:ph type="title"/>
          </p:nvPr>
        </p:nvSpPr>
        <p:spPr>
          <a:xfrm>
            <a:off x="868000" y="365126"/>
            <a:ext cx="1086885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64"/>
          <p:cNvSpPr txBox="1">
            <a:spLocks noGrp="1"/>
          </p:cNvSpPr>
          <p:nvPr>
            <p:ph type="body" idx="1"/>
          </p:nvPr>
        </p:nvSpPr>
        <p:spPr>
          <a:xfrm>
            <a:off x="868000" y="1681163"/>
            <a:ext cx="5331056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5" name="Google Shape;185;p64"/>
          <p:cNvSpPr txBox="1">
            <a:spLocks noGrp="1"/>
          </p:cNvSpPr>
          <p:nvPr>
            <p:ph type="body" idx="2"/>
          </p:nvPr>
        </p:nvSpPr>
        <p:spPr>
          <a:xfrm>
            <a:off x="868000" y="2505075"/>
            <a:ext cx="5331056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64"/>
          <p:cNvSpPr txBox="1">
            <a:spLocks noGrp="1"/>
          </p:cNvSpPr>
          <p:nvPr>
            <p:ph type="body" idx="3"/>
          </p:nvPr>
        </p:nvSpPr>
        <p:spPr>
          <a:xfrm>
            <a:off x="6379547" y="1681163"/>
            <a:ext cx="535731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7" name="Google Shape;187;p64"/>
          <p:cNvSpPr txBox="1">
            <a:spLocks noGrp="1"/>
          </p:cNvSpPr>
          <p:nvPr>
            <p:ph type="body" idx="4"/>
          </p:nvPr>
        </p:nvSpPr>
        <p:spPr>
          <a:xfrm>
            <a:off x="6379547" y="2505075"/>
            <a:ext cx="535731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64"/>
          <p:cNvSpPr txBox="1">
            <a:spLocks noGrp="1"/>
          </p:cNvSpPr>
          <p:nvPr>
            <p:ph type="dt" idx="10"/>
          </p:nvPr>
        </p:nvSpPr>
        <p:spPr>
          <a:xfrm>
            <a:off x="866358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64"/>
          <p:cNvSpPr txBox="1">
            <a:spLocks noGrp="1"/>
          </p:cNvSpPr>
          <p:nvPr>
            <p:ph type="ftr" idx="11"/>
          </p:nvPr>
        </p:nvSpPr>
        <p:spPr>
          <a:xfrm>
            <a:off x="4174272" y="6356351"/>
            <a:ext cx="4253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64"/>
          <p:cNvSpPr txBox="1">
            <a:spLocks noGrp="1"/>
          </p:cNvSpPr>
          <p:nvPr>
            <p:ph type="sldNum" idx="12"/>
          </p:nvPr>
        </p:nvSpPr>
        <p:spPr>
          <a:xfrm>
            <a:off x="8899863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5"/>
          <p:cNvSpPr txBox="1">
            <a:spLocks noGrp="1"/>
          </p:cNvSpPr>
          <p:nvPr>
            <p:ph type="title"/>
          </p:nvPr>
        </p:nvSpPr>
        <p:spPr>
          <a:xfrm>
            <a:off x="866359" y="365126"/>
            <a:ext cx="1086885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65"/>
          <p:cNvSpPr txBox="1">
            <a:spLocks noGrp="1"/>
          </p:cNvSpPr>
          <p:nvPr>
            <p:ph type="dt" idx="10"/>
          </p:nvPr>
        </p:nvSpPr>
        <p:spPr>
          <a:xfrm>
            <a:off x="866358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65"/>
          <p:cNvSpPr txBox="1">
            <a:spLocks noGrp="1"/>
          </p:cNvSpPr>
          <p:nvPr>
            <p:ph type="ftr" idx="11"/>
          </p:nvPr>
        </p:nvSpPr>
        <p:spPr>
          <a:xfrm>
            <a:off x="4174272" y="6356351"/>
            <a:ext cx="4253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65"/>
          <p:cNvSpPr txBox="1">
            <a:spLocks noGrp="1"/>
          </p:cNvSpPr>
          <p:nvPr>
            <p:ph type="sldNum" idx="12"/>
          </p:nvPr>
        </p:nvSpPr>
        <p:spPr>
          <a:xfrm>
            <a:off x="8899863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6"/>
          <p:cNvSpPr txBox="1">
            <a:spLocks noGrp="1"/>
          </p:cNvSpPr>
          <p:nvPr>
            <p:ph type="dt" idx="10"/>
          </p:nvPr>
        </p:nvSpPr>
        <p:spPr>
          <a:xfrm>
            <a:off x="866358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66"/>
          <p:cNvSpPr txBox="1">
            <a:spLocks noGrp="1"/>
          </p:cNvSpPr>
          <p:nvPr>
            <p:ph type="ftr" idx="11"/>
          </p:nvPr>
        </p:nvSpPr>
        <p:spPr>
          <a:xfrm>
            <a:off x="4174272" y="6356351"/>
            <a:ext cx="4253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66"/>
          <p:cNvSpPr txBox="1">
            <a:spLocks noGrp="1"/>
          </p:cNvSpPr>
          <p:nvPr>
            <p:ph type="sldNum" idx="12"/>
          </p:nvPr>
        </p:nvSpPr>
        <p:spPr>
          <a:xfrm>
            <a:off x="8899863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7"/>
          <p:cNvSpPr txBox="1">
            <a:spLocks noGrp="1"/>
          </p:cNvSpPr>
          <p:nvPr>
            <p:ph type="title"/>
          </p:nvPr>
        </p:nvSpPr>
        <p:spPr>
          <a:xfrm>
            <a:off x="868000" y="457200"/>
            <a:ext cx="4064336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67"/>
          <p:cNvSpPr txBox="1">
            <a:spLocks noGrp="1"/>
          </p:cNvSpPr>
          <p:nvPr>
            <p:ph type="body" idx="1"/>
          </p:nvPr>
        </p:nvSpPr>
        <p:spPr>
          <a:xfrm>
            <a:off x="5357311" y="987426"/>
            <a:ext cx="6379547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3" name="Google Shape;203;p67"/>
          <p:cNvSpPr txBox="1">
            <a:spLocks noGrp="1"/>
          </p:cNvSpPr>
          <p:nvPr>
            <p:ph type="body" idx="2"/>
          </p:nvPr>
        </p:nvSpPr>
        <p:spPr>
          <a:xfrm>
            <a:off x="868000" y="2057400"/>
            <a:ext cx="4064336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4" name="Google Shape;204;p67"/>
          <p:cNvSpPr txBox="1">
            <a:spLocks noGrp="1"/>
          </p:cNvSpPr>
          <p:nvPr>
            <p:ph type="dt" idx="10"/>
          </p:nvPr>
        </p:nvSpPr>
        <p:spPr>
          <a:xfrm>
            <a:off x="866358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67"/>
          <p:cNvSpPr txBox="1">
            <a:spLocks noGrp="1"/>
          </p:cNvSpPr>
          <p:nvPr>
            <p:ph type="ftr" idx="11"/>
          </p:nvPr>
        </p:nvSpPr>
        <p:spPr>
          <a:xfrm>
            <a:off x="4174272" y="6356351"/>
            <a:ext cx="4253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67"/>
          <p:cNvSpPr txBox="1">
            <a:spLocks noGrp="1"/>
          </p:cNvSpPr>
          <p:nvPr>
            <p:ph type="sldNum" idx="12"/>
          </p:nvPr>
        </p:nvSpPr>
        <p:spPr>
          <a:xfrm>
            <a:off x="8899863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8"/>
          <p:cNvSpPr txBox="1">
            <a:spLocks noGrp="1"/>
          </p:cNvSpPr>
          <p:nvPr>
            <p:ph type="title"/>
          </p:nvPr>
        </p:nvSpPr>
        <p:spPr>
          <a:xfrm>
            <a:off x="868000" y="457200"/>
            <a:ext cx="4064336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68"/>
          <p:cNvSpPr>
            <a:spLocks noGrp="1"/>
          </p:cNvSpPr>
          <p:nvPr>
            <p:ph type="pic" idx="2"/>
          </p:nvPr>
        </p:nvSpPr>
        <p:spPr>
          <a:xfrm>
            <a:off x="5357311" y="987426"/>
            <a:ext cx="6379547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0" name="Google Shape;210;p68"/>
          <p:cNvSpPr txBox="1">
            <a:spLocks noGrp="1"/>
          </p:cNvSpPr>
          <p:nvPr>
            <p:ph type="body" idx="1"/>
          </p:nvPr>
        </p:nvSpPr>
        <p:spPr>
          <a:xfrm>
            <a:off x="868000" y="2057400"/>
            <a:ext cx="4064336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1" name="Google Shape;211;p68"/>
          <p:cNvSpPr txBox="1">
            <a:spLocks noGrp="1"/>
          </p:cNvSpPr>
          <p:nvPr>
            <p:ph type="dt" idx="10"/>
          </p:nvPr>
        </p:nvSpPr>
        <p:spPr>
          <a:xfrm>
            <a:off x="866358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68"/>
          <p:cNvSpPr txBox="1">
            <a:spLocks noGrp="1"/>
          </p:cNvSpPr>
          <p:nvPr>
            <p:ph type="ftr" idx="11"/>
          </p:nvPr>
        </p:nvSpPr>
        <p:spPr>
          <a:xfrm>
            <a:off x="4174272" y="6356351"/>
            <a:ext cx="4253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68"/>
          <p:cNvSpPr txBox="1">
            <a:spLocks noGrp="1"/>
          </p:cNvSpPr>
          <p:nvPr>
            <p:ph type="sldNum" idx="12"/>
          </p:nvPr>
        </p:nvSpPr>
        <p:spPr>
          <a:xfrm>
            <a:off x="8899863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9"/>
          <p:cNvSpPr txBox="1">
            <a:spLocks noGrp="1"/>
          </p:cNvSpPr>
          <p:nvPr>
            <p:ph type="title"/>
          </p:nvPr>
        </p:nvSpPr>
        <p:spPr>
          <a:xfrm>
            <a:off x="866359" y="365126"/>
            <a:ext cx="1086885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69"/>
          <p:cNvSpPr txBox="1">
            <a:spLocks noGrp="1"/>
          </p:cNvSpPr>
          <p:nvPr>
            <p:ph type="body" idx="1"/>
          </p:nvPr>
        </p:nvSpPr>
        <p:spPr>
          <a:xfrm rot="5400000">
            <a:off x="4125119" y="-1433135"/>
            <a:ext cx="4351338" cy="10868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7" name="Google Shape;217;p69"/>
          <p:cNvSpPr txBox="1">
            <a:spLocks noGrp="1"/>
          </p:cNvSpPr>
          <p:nvPr>
            <p:ph type="dt" idx="10"/>
          </p:nvPr>
        </p:nvSpPr>
        <p:spPr>
          <a:xfrm>
            <a:off x="866358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69"/>
          <p:cNvSpPr txBox="1">
            <a:spLocks noGrp="1"/>
          </p:cNvSpPr>
          <p:nvPr>
            <p:ph type="ftr" idx="11"/>
          </p:nvPr>
        </p:nvSpPr>
        <p:spPr>
          <a:xfrm>
            <a:off x="4174272" y="6356351"/>
            <a:ext cx="4253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69"/>
          <p:cNvSpPr txBox="1">
            <a:spLocks noGrp="1"/>
          </p:cNvSpPr>
          <p:nvPr>
            <p:ph type="sldNum" idx="12"/>
          </p:nvPr>
        </p:nvSpPr>
        <p:spPr>
          <a:xfrm>
            <a:off x="8899863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0"/>
          <p:cNvSpPr txBox="1">
            <a:spLocks noGrp="1"/>
          </p:cNvSpPr>
          <p:nvPr>
            <p:ph type="title"/>
          </p:nvPr>
        </p:nvSpPr>
        <p:spPr>
          <a:xfrm rot="5400000">
            <a:off x="7470691" y="1912437"/>
            <a:ext cx="5811838" cy="2717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70"/>
          <p:cNvSpPr txBox="1">
            <a:spLocks noGrp="1"/>
          </p:cNvSpPr>
          <p:nvPr>
            <p:ph type="body" idx="1"/>
          </p:nvPr>
        </p:nvSpPr>
        <p:spPr>
          <a:xfrm rot="5400000">
            <a:off x="1957501" y="-726018"/>
            <a:ext cx="5811838" cy="7994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3" name="Google Shape;223;p70"/>
          <p:cNvSpPr txBox="1">
            <a:spLocks noGrp="1"/>
          </p:cNvSpPr>
          <p:nvPr>
            <p:ph type="dt" idx="10"/>
          </p:nvPr>
        </p:nvSpPr>
        <p:spPr>
          <a:xfrm>
            <a:off x="866358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70"/>
          <p:cNvSpPr txBox="1">
            <a:spLocks noGrp="1"/>
          </p:cNvSpPr>
          <p:nvPr>
            <p:ph type="ftr" idx="11"/>
          </p:nvPr>
        </p:nvSpPr>
        <p:spPr>
          <a:xfrm>
            <a:off x="4174272" y="6356351"/>
            <a:ext cx="4253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70"/>
          <p:cNvSpPr txBox="1">
            <a:spLocks noGrp="1"/>
          </p:cNvSpPr>
          <p:nvPr>
            <p:ph type="sldNum" idx="12"/>
          </p:nvPr>
        </p:nvSpPr>
        <p:spPr>
          <a:xfrm>
            <a:off x="8899863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ustom Layout">
  <p:cSld name="8_Custom Layout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1"/>
          <p:cNvSpPr/>
          <p:nvPr/>
        </p:nvSpPr>
        <p:spPr>
          <a:xfrm>
            <a:off x="-17501" y="-16934"/>
            <a:ext cx="3443555" cy="6898641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228" name="Google Shape;228;p7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397722" y="6189786"/>
            <a:ext cx="1325376" cy="580292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71"/>
          <p:cNvSpPr txBox="1">
            <a:spLocks noGrp="1"/>
          </p:cNvSpPr>
          <p:nvPr>
            <p:ph type="sldNum" idx="12"/>
          </p:nvPr>
        </p:nvSpPr>
        <p:spPr>
          <a:xfrm>
            <a:off x="9445124" y="6286013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230" name="Google Shape;230;p71"/>
          <p:cNvSpPr txBox="1">
            <a:spLocks noGrp="1"/>
          </p:cNvSpPr>
          <p:nvPr>
            <p:ph type="body" idx="1"/>
          </p:nvPr>
        </p:nvSpPr>
        <p:spPr>
          <a:xfrm>
            <a:off x="114859" y="1845470"/>
            <a:ext cx="3132892" cy="3167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8DA8"/>
              </a:buClr>
              <a:buSzPts val="2400"/>
              <a:buNone/>
              <a:defRPr sz="2400" i="0">
                <a:solidFill>
                  <a:srgbClr val="798DA8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71"/>
          <p:cNvSpPr txBox="1">
            <a:spLocks noGrp="1"/>
          </p:cNvSpPr>
          <p:nvPr>
            <p:ph type="body" idx="2"/>
          </p:nvPr>
        </p:nvSpPr>
        <p:spPr>
          <a:xfrm>
            <a:off x="4011198" y="6414165"/>
            <a:ext cx="4423678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37D9C"/>
              </a:buClr>
              <a:buSzPts val="1000"/>
              <a:buNone/>
              <a:defRPr sz="1000">
                <a:solidFill>
                  <a:srgbClr val="637D9C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p71"/>
          <p:cNvSpPr txBox="1">
            <a:spLocks noGrp="1"/>
          </p:cNvSpPr>
          <p:nvPr>
            <p:ph type="title"/>
          </p:nvPr>
        </p:nvSpPr>
        <p:spPr>
          <a:xfrm>
            <a:off x="3703058" y="169858"/>
            <a:ext cx="8506063" cy="3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 panose="020F0502020204030204"/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71"/>
          <p:cNvSpPr txBox="1">
            <a:spLocks noGrp="1"/>
          </p:cNvSpPr>
          <p:nvPr>
            <p:ph type="body" idx="3"/>
          </p:nvPr>
        </p:nvSpPr>
        <p:spPr>
          <a:xfrm>
            <a:off x="3694067" y="598743"/>
            <a:ext cx="8506063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E78"/>
              </a:buClr>
              <a:buSzPts val="1800"/>
              <a:buNone/>
              <a:defRPr sz="1800">
                <a:solidFill>
                  <a:srgbClr val="007E78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4" name="Google Shape;234;p71"/>
          <p:cNvSpPr txBox="1">
            <a:spLocks noGrp="1"/>
          </p:cNvSpPr>
          <p:nvPr>
            <p:ph type="body" idx="4"/>
          </p:nvPr>
        </p:nvSpPr>
        <p:spPr>
          <a:xfrm>
            <a:off x="3760782" y="1842841"/>
            <a:ext cx="8468325" cy="3185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15150"/>
              </a:buClr>
              <a:buSzPts val="2400"/>
              <a:buFont typeface="Noto Sans Symbols"/>
              <a:buChar char="▪"/>
              <a:defRPr sz="2400">
                <a:solidFill>
                  <a:srgbClr val="21515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2"/>
          <p:cNvSpPr/>
          <p:nvPr/>
        </p:nvSpPr>
        <p:spPr>
          <a:xfrm>
            <a:off x="3449331" y="-18288"/>
            <a:ext cx="9171147" cy="6894576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37" name="Google Shape;237;p72"/>
          <p:cNvSpPr txBox="1">
            <a:spLocks noGrp="1"/>
          </p:cNvSpPr>
          <p:nvPr>
            <p:ph type="title"/>
          </p:nvPr>
        </p:nvSpPr>
        <p:spPr>
          <a:xfrm>
            <a:off x="3703058" y="169858"/>
            <a:ext cx="8506063" cy="3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 panose="020F0502020204030204"/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38" name="Google Shape;238;p7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397722" y="6189786"/>
            <a:ext cx="1325376" cy="580292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72"/>
          <p:cNvSpPr txBox="1">
            <a:spLocks noGrp="1"/>
          </p:cNvSpPr>
          <p:nvPr>
            <p:ph type="sldNum" idx="12"/>
          </p:nvPr>
        </p:nvSpPr>
        <p:spPr>
          <a:xfrm>
            <a:off x="9445124" y="6286013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98A8B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240" name="Google Shape;240;p72"/>
          <p:cNvSpPr txBox="1">
            <a:spLocks noGrp="1"/>
          </p:cNvSpPr>
          <p:nvPr>
            <p:ph type="body" idx="1"/>
          </p:nvPr>
        </p:nvSpPr>
        <p:spPr>
          <a:xfrm>
            <a:off x="3694067" y="598743"/>
            <a:ext cx="8506063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E78"/>
              </a:buClr>
              <a:buSzPts val="1800"/>
              <a:buNone/>
              <a:defRPr sz="1800">
                <a:solidFill>
                  <a:srgbClr val="007E78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72"/>
          <p:cNvSpPr txBox="1">
            <a:spLocks noGrp="1"/>
          </p:cNvSpPr>
          <p:nvPr>
            <p:ph type="body" idx="2"/>
          </p:nvPr>
        </p:nvSpPr>
        <p:spPr>
          <a:xfrm>
            <a:off x="3791758" y="6429931"/>
            <a:ext cx="4423678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37D9C"/>
              </a:buClr>
              <a:buSzPts val="1000"/>
              <a:buNone/>
              <a:defRPr sz="1000">
                <a:solidFill>
                  <a:srgbClr val="637D9C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4"/>
          <p:cNvSpPr/>
          <p:nvPr/>
        </p:nvSpPr>
        <p:spPr>
          <a:xfrm>
            <a:off x="-17501" y="-16934"/>
            <a:ext cx="3443556" cy="6898641"/>
          </a:xfrm>
          <a:prstGeom prst="rect">
            <a:avLst/>
          </a:prstGeom>
          <a:solidFill>
            <a:srgbClr val="408F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2" name="Google Shape;42;p4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397723" y="6189786"/>
            <a:ext cx="1325375" cy="580292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44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7F7F7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44" name="Google Shape;44;p44"/>
          <p:cNvSpPr txBox="1">
            <a:spLocks noGrp="1"/>
          </p:cNvSpPr>
          <p:nvPr>
            <p:ph type="body" idx="1"/>
          </p:nvPr>
        </p:nvSpPr>
        <p:spPr>
          <a:xfrm>
            <a:off x="110339" y="1845472"/>
            <a:ext cx="3132892" cy="3167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rgbClr val="D8D8D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45" name="Google Shape;45;p44"/>
          <p:cNvSpPr txBox="1">
            <a:spLocks noGrp="1"/>
          </p:cNvSpPr>
          <p:nvPr>
            <p:ph type="body" idx="2"/>
          </p:nvPr>
        </p:nvSpPr>
        <p:spPr>
          <a:xfrm>
            <a:off x="4011200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46" name="Google Shape;46;p44"/>
          <p:cNvSpPr txBox="1">
            <a:spLocks noGrp="1"/>
          </p:cNvSpPr>
          <p:nvPr>
            <p:ph type="title"/>
          </p:nvPr>
        </p:nvSpPr>
        <p:spPr>
          <a:xfrm>
            <a:off x="3703060" y="169861"/>
            <a:ext cx="8506062" cy="3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2500"/>
              <a:buFont typeface="Arial" panose="020B0604020202020204"/>
              <a:buNone/>
              <a:defRPr sz="2500" b="1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44"/>
          <p:cNvSpPr txBox="1">
            <a:spLocks noGrp="1"/>
          </p:cNvSpPr>
          <p:nvPr>
            <p:ph type="body" idx="3"/>
          </p:nvPr>
        </p:nvSpPr>
        <p:spPr>
          <a:xfrm>
            <a:off x="3694067" y="598743"/>
            <a:ext cx="8506062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E78"/>
              </a:buClr>
              <a:buSzPts val="1800"/>
              <a:buFont typeface="Arial" panose="020B0604020202020204"/>
              <a:buNone/>
              <a:defRPr sz="1800" b="0" i="0" u="none" strike="noStrike" cap="none">
                <a:solidFill>
                  <a:srgbClr val="007E7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48" name="Google Shape;48;p44"/>
          <p:cNvSpPr txBox="1">
            <a:spLocks noGrp="1"/>
          </p:cNvSpPr>
          <p:nvPr>
            <p:ph type="body" idx="4"/>
          </p:nvPr>
        </p:nvSpPr>
        <p:spPr>
          <a:xfrm>
            <a:off x="3760784" y="1842841"/>
            <a:ext cx="8468325" cy="3185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15150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2203008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8"/>
          <p:cNvSpPr/>
          <p:nvPr/>
        </p:nvSpPr>
        <p:spPr>
          <a:xfrm>
            <a:off x="-1987273" y="-20061"/>
            <a:ext cx="1890236" cy="548640"/>
          </a:xfrm>
          <a:prstGeom prst="rect">
            <a:avLst/>
          </a:prstGeom>
          <a:solidFill>
            <a:srgbClr val="005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0 80 80</a:t>
            </a:r>
          </a:p>
        </p:txBody>
      </p:sp>
      <p:sp>
        <p:nvSpPr>
          <p:cNvPr id="11" name="Google Shape;11;p38"/>
          <p:cNvSpPr/>
          <p:nvPr/>
        </p:nvSpPr>
        <p:spPr>
          <a:xfrm>
            <a:off x="-1987273" y="614187"/>
            <a:ext cx="1890236" cy="548640"/>
          </a:xfrm>
          <a:prstGeom prst="rect">
            <a:avLst/>
          </a:prstGeom>
          <a:solidFill>
            <a:srgbClr val="007E7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0 126 120</a:t>
            </a:r>
          </a:p>
        </p:txBody>
      </p:sp>
      <p:sp>
        <p:nvSpPr>
          <p:cNvPr id="12" name="Google Shape;12;p38"/>
          <p:cNvSpPr/>
          <p:nvPr/>
        </p:nvSpPr>
        <p:spPr>
          <a:xfrm>
            <a:off x="-1987273" y="1882683"/>
            <a:ext cx="1890236" cy="548640"/>
          </a:xfrm>
          <a:prstGeom prst="rect">
            <a:avLst/>
          </a:prstGeom>
          <a:solidFill>
            <a:srgbClr val="00B3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0 179 172</a:t>
            </a:r>
          </a:p>
        </p:txBody>
      </p:sp>
      <p:sp>
        <p:nvSpPr>
          <p:cNvPr id="13" name="Google Shape;13;p38"/>
          <p:cNvSpPr/>
          <p:nvPr/>
        </p:nvSpPr>
        <p:spPr>
          <a:xfrm>
            <a:off x="-1987273" y="2516931"/>
            <a:ext cx="1890236" cy="548640"/>
          </a:xfrm>
          <a:prstGeom prst="rect">
            <a:avLst/>
          </a:prstGeom>
          <a:solidFill>
            <a:srgbClr val="C7ED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199 237 235</a:t>
            </a:r>
          </a:p>
        </p:txBody>
      </p:sp>
      <p:sp>
        <p:nvSpPr>
          <p:cNvPr id="14" name="Google Shape;14;p38"/>
          <p:cNvSpPr/>
          <p:nvPr/>
        </p:nvSpPr>
        <p:spPr>
          <a:xfrm>
            <a:off x="-1987273" y="1248435"/>
            <a:ext cx="1890236" cy="548640"/>
          </a:xfrm>
          <a:prstGeom prst="rect">
            <a:avLst/>
          </a:prstGeom>
          <a:solidFill>
            <a:srgbClr val="008E8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0 142 135</a:t>
            </a:r>
          </a:p>
        </p:txBody>
      </p:sp>
      <p:sp>
        <p:nvSpPr>
          <p:cNvPr id="15" name="Google Shape;15;p38"/>
          <p:cNvSpPr/>
          <p:nvPr/>
        </p:nvSpPr>
        <p:spPr>
          <a:xfrm>
            <a:off x="-1987273" y="3785427"/>
            <a:ext cx="1890236" cy="548640"/>
          </a:xfrm>
          <a:prstGeom prst="rect">
            <a:avLst/>
          </a:prstGeom>
          <a:solidFill>
            <a:srgbClr val="D2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210 222 0</a:t>
            </a:r>
          </a:p>
        </p:txBody>
      </p:sp>
      <p:sp>
        <p:nvSpPr>
          <p:cNvPr id="16" name="Google Shape;16;p38"/>
          <p:cNvSpPr/>
          <p:nvPr/>
        </p:nvSpPr>
        <p:spPr>
          <a:xfrm>
            <a:off x="-1987273" y="4419675"/>
            <a:ext cx="1890236" cy="548640"/>
          </a:xfrm>
          <a:prstGeom prst="rect">
            <a:avLst/>
          </a:prstGeom>
          <a:solidFill>
            <a:srgbClr val="F7F7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244 247 194</a:t>
            </a:r>
          </a:p>
        </p:txBody>
      </p:sp>
      <p:sp>
        <p:nvSpPr>
          <p:cNvPr id="17" name="Google Shape;17;p38"/>
          <p:cNvSpPr/>
          <p:nvPr/>
        </p:nvSpPr>
        <p:spPr>
          <a:xfrm>
            <a:off x="-1987273" y="3151179"/>
            <a:ext cx="1890236" cy="548640"/>
          </a:xfrm>
          <a:prstGeom prst="rect">
            <a:avLst/>
          </a:prstGeom>
          <a:solidFill>
            <a:srgbClr val="6464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100 100 0</a:t>
            </a:r>
          </a:p>
        </p:txBody>
      </p:sp>
      <p:sp>
        <p:nvSpPr>
          <p:cNvPr id="18" name="Google Shape;18;p38"/>
          <p:cNvSpPr/>
          <p:nvPr/>
        </p:nvSpPr>
        <p:spPr>
          <a:xfrm>
            <a:off x="-1987273" y="5688171"/>
            <a:ext cx="1890236" cy="54864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127 127 127</a:t>
            </a:r>
          </a:p>
        </p:txBody>
      </p:sp>
      <p:sp>
        <p:nvSpPr>
          <p:cNvPr id="19" name="Google Shape;19;p38"/>
          <p:cNvSpPr/>
          <p:nvPr/>
        </p:nvSpPr>
        <p:spPr>
          <a:xfrm>
            <a:off x="-1987273" y="6322423"/>
            <a:ext cx="1890236" cy="548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192 0 0</a:t>
            </a:r>
          </a:p>
        </p:txBody>
      </p:sp>
      <p:sp>
        <p:nvSpPr>
          <p:cNvPr id="20" name="Google Shape;20;p38"/>
          <p:cNvSpPr/>
          <p:nvPr/>
        </p:nvSpPr>
        <p:spPr>
          <a:xfrm>
            <a:off x="-1987273" y="5053923"/>
            <a:ext cx="1890236" cy="54864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191 191 191</a:t>
            </a:r>
          </a:p>
        </p:txBody>
      </p:sp>
      <p:sp>
        <p:nvSpPr>
          <p:cNvPr id="21" name="Google Shape;21;p38"/>
          <p:cNvSpPr txBox="1">
            <a:spLocks noGrp="1"/>
          </p:cNvSpPr>
          <p:nvPr>
            <p:ph type="sldNum" idx="12"/>
          </p:nvPr>
        </p:nvSpPr>
        <p:spPr>
          <a:xfrm>
            <a:off x="8899863" y="6356354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</p:sldLayoutIdLst>
  <p:transition spd="slow">
    <p:push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1"/>
          <p:cNvSpPr txBox="1">
            <a:spLocks noGrp="1"/>
          </p:cNvSpPr>
          <p:nvPr>
            <p:ph type="title"/>
          </p:nvPr>
        </p:nvSpPr>
        <p:spPr>
          <a:xfrm>
            <a:off x="866359" y="365126"/>
            <a:ext cx="1086885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5" name="Google Shape;145;p41"/>
          <p:cNvSpPr txBox="1">
            <a:spLocks noGrp="1"/>
          </p:cNvSpPr>
          <p:nvPr>
            <p:ph type="body" idx="1"/>
          </p:nvPr>
        </p:nvSpPr>
        <p:spPr>
          <a:xfrm>
            <a:off x="866359" y="1825625"/>
            <a:ext cx="1086885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46" name="Google Shape;146;p41"/>
          <p:cNvSpPr txBox="1">
            <a:spLocks noGrp="1"/>
          </p:cNvSpPr>
          <p:nvPr>
            <p:ph type="dt" idx="10"/>
          </p:nvPr>
        </p:nvSpPr>
        <p:spPr>
          <a:xfrm>
            <a:off x="866358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47" name="Google Shape;147;p41"/>
          <p:cNvSpPr txBox="1">
            <a:spLocks noGrp="1"/>
          </p:cNvSpPr>
          <p:nvPr>
            <p:ph type="ftr" idx="11"/>
          </p:nvPr>
        </p:nvSpPr>
        <p:spPr>
          <a:xfrm>
            <a:off x="4174272" y="6356351"/>
            <a:ext cx="42530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48" name="Google Shape;148;p41"/>
          <p:cNvSpPr txBox="1">
            <a:spLocks noGrp="1"/>
          </p:cNvSpPr>
          <p:nvPr>
            <p:ph type="sldNum" idx="12"/>
          </p:nvPr>
        </p:nvSpPr>
        <p:spPr>
          <a:xfrm>
            <a:off x="8899863" y="6356351"/>
            <a:ext cx="2835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ransition spd="slow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"/>
          <p:cNvSpPr txBox="1">
            <a:spLocks noGrp="1"/>
          </p:cNvSpPr>
          <p:nvPr>
            <p:ph type="subTitle" idx="1"/>
          </p:nvPr>
        </p:nvSpPr>
        <p:spPr>
          <a:xfrm>
            <a:off x="612155" y="3573016"/>
            <a:ext cx="11377264" cy="267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 dirty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Oleh :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lang="en-US" sz="2000" dirty="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 dirty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dr. Victor Willem </a:t>
            </a:r>
            <a:r>
              <a:rPr lang="en-US" sz="2000" dirty="0" err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Tumbuan</a:t>
            </a:r>
            <a:endParaRPr lang="en-US" sz="2000" dirty="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lang="en-US" sz="2000" dirty="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 dirty="0" err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Kepala</a:t>
            </a:r>
            <a:r>
              <a:rPr lang="en-US" sz="2000" dirty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Bidang</a:t>
            </a:r>
            <a:r>
              <a:rPr lang="en-US" sz="2000" dirty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P2P 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 dirty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Dinas Kesehatan Kota </a:t>
            </a:r>
            <a:r>
              <a:rPr lang="en-US" sz="2000" dirty="0" err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Bitung</a:t>
            </a:r>
            <a:endParaRPr lang="en-US" sz="2000" dirty="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lang="en-US" sz="2000" dirty="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47" name="Google Shape;247;p1"/>
          <p:cNvSpPr txBox="1">
            <a:spLocks noGrp="1"/>
          </p:cNvSpPr>
          <p:nvPr>
            <p:ph type="title"/>
          </p:nvPr>
        </p:nvSpPr>
        <p:spPr>
          <a:xfrm>
            <a:off x="866360" y="1513840"/>
            <a:ext cx="10868858" cy="191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3200"/>
              <a:buFont typeface="Arial" panose="020B0604020202020204"/>
              <a:buNone/>
            </a:pPr>
            <a:br>
              <a:rPr lang="en-US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en-US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KEBIJAKAN PENANGGULANGAN </a:t>
            </a:r>
            <a:br>
              <a:rPr lang="en-US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en-US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Kedaruratan Kesehatan Masyarakat (KKM)</a:t>
            </a:r>
            <a:br>
              <a:rPr lang="en-US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endParaRPr lang="en-US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48" name="Google Shape;248;p1"/>
          <p:cNvSpPr txBox="1">
            <a:spLocks noGrp="1"/>
          </p:cNvSpPr>
          <p:nvPr>
            <p:ph type="sldNum" idx="12"/>
          </p:nvPr>
        </p:nvSpPr>
        <p:spPr>
          <a:xfrm>
            <a:off x="8899863" y="6356354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</a:rPr>
              <a:t>1</a:t>
            </a:fld>
            <a:endParaRPr>
              <a:solidFill>
                <a:srgbClr val="888888"/>
              </a:solidFill>
            </a:endParaRPr>
          </a:p>
        </p:txBody>
      </p:sp>
    </p:spTree>
  </p:cSld>
  <p:clrMapOvr>
    <a:masterClrMapping/>
  </p:clrMapOvr>
  <p:transition spd="slow"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5BC9F-0D4B-9C73-8C5A-EF6A20695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040" y="2206487"/>
            <a:ext cx="8751493" cy="2753139"/>
          </a:xfrm>
          <a:solidFill>
            <a:srgbClr val="FFFF99"/>
          </a:solidFill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ID" sz="3600" dirty="0" err="1">
                <a:latin typeface="Arial" panose="020B0604020202020204" pitchFamily="34" charset="0"/>
                <a:ea typeface="Calibri" panose="020F0502020204030204" pitchFamily="34" charset="0"/>
              </a:rPr>
              <a:t>D</a:t>
            </a:r>
            <a:r>
              <a:rPr lang="en-ID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efinisi</a:t>
            </a:r>
            <a:r>
              <a:rPr lang="en-ID" sz="3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mengenai</a:t>
            </a:r>
            <a:r>
              <a:rPr lang="en-ID" sz="3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Kedaruratan</a:t>
            </a:r>
            <a:r>
              <a:rPr lang="en-ID" sz="3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Kesehatan Masyarakat (KKM) </a:t>
            </a:r>
            <a:r>
              <a:rPr lang="en-ID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tercantum</a:t>
            </a:r>
            <a:r>
              <a:rPr lang="en-ID" sz="3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pada Pasal 1 </a:t>
            </a:r>
            <a:r>
              <a:rPr lang="en-ID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angka</a:t>
            </a:r>
            <a:r>
              <a:rPr lang="en-ID" sz="3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2. </a:t>
            </a:r>
            <a:endParaRPr lang="en-US" sz="4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706DC0-19F2-10B4-AB7B-8D9F627B9D5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D3F36-0989-486E-067B-C7F78DA36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6073" y="338613"/>
            <a:ext cx="5601667" cy="1669091"/>
          </a:xfrm>
        </p:spPr>
        <p:txBody>
          <a:bodyPr/>
          <a:lstStyle/>
          <a:p>
            <a:pPr algn="ctr"/>
            <a:endParaRPr lang="en-ID" sz="36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ID" sz="3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UU RI No. 6 </a:t>
            </a:r>
            <a:r>
              <a:rPr lang="en-ID" sz="3600" b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Tahun</a:t>
            </a:r>
            <a:r>
              <a:rPr lang="en-ID" sz="3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2018</a:t>
            </a:r>
            <a:endParaRPr lang="en-US" sz="3600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99ED98-7DB6-E963-8FC6-CF4E9796EBC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637109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92B50CA-2D53-425D-982C-3BA5EF290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529A0F-72A9-44B4-AB30-CDBEC00123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4787" y="0"/>
            <a:ext cx="12192000" cy="6858000"/>
          </a:xfrm>
          <a:prstGeom prst="rect">
            <a:avLst/>
          </a:prstGeom>
        </p:spPr>
      </p:pic>
      <p:sp>
        <p:nvSpPr>
          <p:cNvPr id="4" name="Google Shape;285;p5">
            <a:extLst>
              <a:ext uri="{FF2B5EF4-FFF2-40B4-BE49-F238E27FC236}">
                <a16:creationId xmlns:a16="http://schemas.microsoft.com/office/drawing/2014/main" id="{7A1F85D9-045C-C1F1-5B9B-53D5017BAE6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7F7F7F"/>
                </a:solidFill>
              </a:rPr>
              <a:t>3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047286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"/>
          <p:cNvSpPr txBox="1">
            <a:spLocks noGrp="1"/>
          </p:cNvSpPr>
          <p:nvPr>
            <p:ph type="title"/>
          </p:nvPr>
        </p:nvSpPr>
        <p:spPr>
          <a:xfrm>
            <a:off x="3469665" y="1641887"/>
            <a:ext cx="6028593" cy="725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ct val="100000"/>
              <a:buFont typeface="Calibri" panose="020F0502020204030204"/>
              <a:buNone/>
            </a:pPr>
            <a:r>
              <a:rPr lang="en-US" b="1"/>
              <a:t>Permenkes 75 tahun 2019</a:t>
            </a:r>
            <a:br>
              <a:rPr lang="en-US" b="1"/>
            </a:br>
            <a:r>
              <a:rPr lang="en-US" b="1"/>
              <a:t>Krisis Kesehatan</a:t>
            </a:r>
            <a:endParaRPr b="1"/>
          </a:p>
        </p:txBody>
      </p:sp>
      <p:sp>
        <p:nvSpPr>
          <p:cNvPr id="279" name="Google Shape;279;p3"/>
          <p:cNvSpPr/>
          <p:nvPr/>
        </p:nvSpPr>
        <p:spPr>
          <a:xfrm>
            <a:off x="1154356" y="2731156"/>
            <a:ext cx="4343402" cy="33586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Pengertian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Krisis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Kesehatan 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Peristiwa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atau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rangkaian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peristiwa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yang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mengakibatkan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timbulnya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korban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jiwa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, korban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luka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sakit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,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pengungsian,dan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atau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adanya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potensi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bahaya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yang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berdampak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pada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kesehatan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masyarakat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yang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membutuhkan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respon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cepat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di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luar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kebiasaan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normal dan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kapsitas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kesehatan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tidak</a:t>
            </a:r>
            <a:r>
              <a:rPr lang="en-US" sz="1800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memadai</a:t>
            </a: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80" name="Google Shape;280;p3"/>
          <p:cNvSpPr/>
          <p:nvPr/>
        </p:nvSpPr>
        <p:spPr>
          <a:xfrm>
            <a:off x="6385779" y="2731156"/>
            <a:ext cx="4809393" cy="3358662"/>
          </a:xfrm>
          <a:prstGeom prst="roundRect">
            <a:avLst>
              <a:gd name="adj" fmla="val 16667"/>
            </a:avLst>
          </a:prstGeom>
          <a:solidFill>
            <a:srgbClr val="BF9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Pengertian Penanggulangan Krisis Kesehatan 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Serangkaian upaya meliputi yang meliputi kegiatan prakrisis kesehatan, tanggap darurat krisis kesehatan, dan pasca krisis kesehatan</a:t>
            </a: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" name="Google Shape;285;p5">
            <a:extLst>
              <a:ext uri="{FF2B5EF4-FFF2-40B4-BE49-F238E27FC236}">
                <a16:creationId xmlns:a16="http://schemas.microsoft.com/office/drawing/2014/main" id="{FE94C62B-A85D-8101-0CAD-448DC00C78C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7F7F7F"/>
                </a:solidFill>
              </a:rPr>
              <a:t>4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153076"/>
      </p:ext>
    </p:extLst>
  </p:cSld>
  <p:clrMapOvr>
    <a:masterClrMapping/>
  </p:clrMapOvr>
  <p:transition spd="slow"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7F7F7F"/>
                </a:solidFill>
              </a:rPr>
              <a:t>5</a:t>
            </a:fld>
            <a:endParaRPr>
              <a:solidFill>
                <a:srgbClr val="7F7F7F"/>
              </a:solidFill>
            </a:endParaRPr>
          </a:p>
        </p:txBody>
      </p:sp>
      <p:sp>
        <p:nvSpPr>
          <p:cNvPr id="286" name="Google Shape;286;p5"/>
          <p:cNvSpPr txBox="1">
            <a:spLocks noGrp="1"/>
          </p:cNvSpPr>
          <p:nvPr>
            <p:ph type="body" idx="1"/>
          </p:nvPr>
        </p:nvSpPr>
        <p:spPr>
          <a:xfrm>
            <a:off x="130217" y="1270606"/>
            <a:ext cx="3207056" cy="4167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ID" sz="2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INSTRUKSI PRESIDEN RI NO 4 TAHUN 2019</a:t>
            </a:r>
            <a:endParaRPr sz="4000" b="1" dirty="0">
              <a:solidFill>
                <a:schemeClr val="bg1"/>
              </a:solidFill>
            </a:endParaRPr>
          </a:p>
        </p:txBody>
      </p:sp>
      <p:sp>
        <p:nvSpPr>
          <p:cNvPr id="287" name="Google Shape;287;p5"/>
          <p:cNvSpPr txBox="1">
            <a:spLocks noGrp="1"/>
          </p:cNvSpPr>
          <p:nvPr>
            <p:ph type="body" idx="2"/>
          </p:nvPr>
        </p:nvSpPr>
        <p:spPr>
          <a:xfrm>
            <a:off x="4011200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</a:pPr>
            <a:endParaRPr dirty="0"/>
          </a:p>
        </p:txBody>
      </p:sp>
      <p:sp>
        <p:nvSpPr>
          <p:cNvPr id="288" name="Google Shape;288;p5"/>
          <p:cNvSpPr txBox="1">
            <a:spLocks noGrp="1"/>
          </p:cNvSpPr>
          <p:nvPr>
            <p:ph type="title"/>
          </p:nvPr>
        </p:nvSpPr>
        <p:spPr>
          <a:xfrm>
            <a:off x="3673243" y="2176670"/>
            <a:ext cx="8506062" cy="2991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ID" sz="2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b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PENINGKATAN KEMAMPUAN DALAM MENCEGAH, MENDETEKSI, DAN MERESPONS WABAH PENYAKIT, PANDEMI GLOBAL, DAN KEDARURATAN NUKLIR, BIOLOGI, DAN KIMIA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56649"/>
      </p:ext>
    </p:extLst>
  </p:cSld>
  <p:clrMapOvr>
    <a:masterClrMapping/>
  </p:clrMapOvr>
  <p:transition spd="slow"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7F7F7F"/>
                </a:solidFill>
              </a:rPr>
              <a:t>6</a:t>
            </a:fld>
            <a:endParaRPr>
              <a:solidFill>
                <a:srgbClr val="7F7F7F"/>
              </a:solidFill>
            </a:endParaRPr>
          </a:p>
        </p:txBody>
      </p:sp>
      <p:sp>
        <p:nvSpPr>
          <p:cNvPr id="286" name="Google Shape;286;p5"/>
          <p:cNvSpPr txBox="1">
            <a:spLocks noGrp="1"/>
          </p:cNvSpPr>
          <p:nvPr>
            <p:ph type="body" idx="1"/>
          </p:nvPr>
        </p:nvSpPr>
        <p:spPr>
          <a:xfrm>
            <a:off x="130217" y="1270606"/>
            <a:ext cx="3207056" cy="4167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KEBIJAKAN PEMERINTAH DAERAH DALAM PENANGGULANGAN KKM DI WILAYAH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87" name="Google Shape;287;p5"/>
          <p:cNvSpPr txBox="1">
            <a:spLocks noGrp="1"/>
          </p:cNvSpPr>
          <p:nvPr>
            <p:ph type="body" idx="2"/>
          </p:nvPr>
        </p:nvSpPr>
        <p:spPr>
          <a:xfrm>
            <a:off x="4011200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</a:pPr>
            <a:endParaRPr dirty="0"/>
          </a:p>
        </p:txBody>
      </p:sp>
      <p:sp>
        <p:nvSpPr>
          <p:cNvPr id="288" name="Google Shape;288;p5"/>
          <p:cNvSpPr txBox="1">
            <a:spLocks noGrp="1"/>
          </p:cNvSpPr>
          <p:nvPr>
            <p:ph type="title"/>
          </p:nvPr>
        </p:nvSpPr>
        <p:spPr>
          <a:xfrm>
            <a:off x="3774416" y="2057401"/>
            <a:ext cx="8506062" cy="245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Mengkaji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menyempurnakan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peraturan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perundang-undangan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kebijakan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bidang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kesehatan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terkait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peningkatan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ketahanan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kesehatan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global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serta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dukungan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pembiayaan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br>
              <a:rPr lang="en-ID" sz="2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47410"/>
      </p:ext>
    </p:extLst>
  </p:cSld>
  <p:clrMapOvr>
    <a:masterClrMapping/>
  </p:clrMapOvr>
  <p:transition spd="slow">
    <p:push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7F7F7F"/>
                </a:solidFill>
              </a:rPr>
              <a:t>7</a:t>
            </a:fld>
            <a:endParaRPr>
              <a:solidFill>
                <a:srgbClr val="7F7F7F"/>
              </a:solidFill>
            </a:endParaRPr>
          </a:p>
        </p:txBody>
      </p:sp>
      <p:sp>
        <p:nvSpPr>
          <p:cNvPr id="286" name="Google Shape;286;p5"/>
          <p:cNvSpPr txBox="1">
            <a:spLocks noGrp="1"/>
          </p:cNvSpPr>
          <p:nvPr>
            <p:ph type="body" idx="1"/>
          </p:nvPr>
        </p:nvSpPr>
        <p:spPr>
          <a:xfrm>
            <a:off x="130217" y="1270606"/>
            <a:ext cx="3207056" cy="4167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KEBIJAKAN PEMERINTAH DAERAH DALAM PENANGGULANGAN KKM DI WILAYAH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87" name="Google Shape;287;p5"/>
          <p:cNvSpPr txBox="1">
            <a:spLocks noGrp="1"/>
          </p:cNvSpPr>
          <p:nvPr>
            <p:ph type="body" idx="2"/>
          </p:nvPr>
        </p:nvSpPr>
        <p:spPr>
          <a:xfrm>
            <a:off x="4011200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</a:pPr>
            <a:endParaRPr dirty="0"/>
          </a:p>
        </p:txBody>
      </p:sp>
      <p:sp>
        <p:nvSpPr>
          <p:cNvPr id="2" name="Google Shape;288;p5">
            <a:extLst>
              <a:ext uri="{FF2B5EF4-FFF2-40B4-BE49-F238E27FC236}">
                <a16:creationId xmlns:a16="http://schemas.microsoft.com/office/drawing/2014/main" id="{DCD3AFDD-F05B-A9EA-7F6C-08D4BD21E197}"/>
              </a:ext>
            </a:extLst>
          </p:cNvPr>
          <p:cNvSpPr txBox="1">
            <a:spLocks/>
          </p:cNvSpPr>
          <p:nvPr/>
        </p:nvSpPr>
        <p:spPr>
          <a:xfrm>
            <a:off x="3703060" y="1500378"/>
            <a:ext cx="8506062" cy="397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2500"/>
              <a:buFont typeface="Arial" panose="020B0604020202020204"/>
              <a:buNone/>
              <a:defRPr sz="2500" b="1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eningkatkan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kemampuan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mencegah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mendeteksi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merespons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wabah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penyakit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pandemi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global, dan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kedaruratan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nuklir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biologi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kimia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endParaRPr lang="en-ID" sz="2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AutoNum type="arabicPeriod"/>
            </a:pPr>
            <a:r>
              <a:rPr lang="en-ID" sz="2400" kern="100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Pembentukan</a:t>
            </a:r>
            <a:r>
              <a:rPr lang="en-ID" sz="2400" kern="1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 </a:t>
            </a:r>
            <a:r>
              <a:rPr lang="en-ID" sz="2400" kern="100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Gerak</a:t>
            </a:r>
            <a:r>
              <a:rPr lang="en-ID" sz="2400" kern="1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Cepat</a:t>
            </a:r>
            <a:r>
              <a:rPr lang="en-ID" sz="2400" kern="1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pada Tingkat </a:t>
            </a:r>
            <a:r>
              <a:rPr lang="en-ID" sz="2400" kern="100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Puskesmas</a:t>
            </a:r>
            <a:endParaRPr lang="en-ID" sz="2400" kern="100" dirty="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AutoNum type="arabicPeriod"/>
            </a:pPr>
            <a:r>
              <a:rPr lang="en-ID" sz="2400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Pelatihan</a:t>
            </a:r>
            <a:r>
              <a:rPr lang="en-ID" sz="2400" kern="1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TGC di </a:t>
            </a:r>
            <a:r>
              <a:rPr lang="en-ID" sz="2400" kern="100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ID" sz="2400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rovinsi</a:t>
            </a:r>
            <a:r>
              <a:rPr lang="en-ID" sz="2400" kern="1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Tingkat </a:t>
            </a:r>
            <a:r>
              <a:rPr lang="en-ID" sz="2400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kota</a:t>
            </a:r>
            <a:endParaRPr lang="en-ID" sz="2400" kern="100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628B04-6C54-D4E4-C67C-3842D4175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942780"/>
      </p:ext>
    </p:extLst>
  </p:cSld>
  <p:clrMapOvr>
    <a:masterClrMapping/>
  </p:clrMapOvr>
  <p:transition spd="slow"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7F7F7F"/>
                </a:solidFill>
              </a:rPr>
              <a:t>8</a:t>
            </a:fld>
            <a:endParaRPr>
              <a:solidFill>
                <a:srgbClr val="7F7F7F"/>
              </a:solidFill>
            </a:endParaRPr>
          </a:p>
        </p:txBody>
      </p:sp>
      <p:sp>
        <p:nvSpPr>
          <p:cNvPr id="286" name="Google Shape;286;p5"/>
          <p:cNvSpPr txBox="1">
            <a:spLocks noGrp="1"/>
          </p:cNvSpPr>
          <p:nvPr>
            <p:ph type="body" idx="1"/>
          </p:nvPr>
        </p:nvSpPr>
        <p:spPr>
          <a:xfrm>
            <a:off x="130217" y="1270606"/>
            <a:ext cx="3207056" cy="4167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KEBIJAKAN PEMERINTAH DAERAH DALAM PENANGGULANGAN KKM DI WILAYAH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87" name="Google Shape;287;p5"/>
          <p:cNvSpPr txBox="1">
            <a:spLocks noGrp="1"/>
          </p:cNvSpPr>
          <p:nvPr>
            <p:ph type="body" idx="2"/>
          </p:nvPr>
        </p:nvSpPr>
        <p:spPr>
          <a:xfrm>
            <a:off x="4011200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</a:pPr>
            <a:endParaRPr dirty="0"/>
          </a:p>
        </p:txBody>
      </p:sp>
      <p:sp>
        <p:nvSpPr>
          <p:cNvPr id="3" name="Google Shape;288;p5">
            <a:extLst>
              <a:ext uri="{FF2B5EF4-FFF2-40B4-BE49-F238E27FC236}">
                <a16:creationId xmlns:a16="http://schemas.microsoft.com/office/drawing/2014/main" id="{2ABEC58F-CBA3-9BC7-3F7E-4C7814646044}"/>
              </a:ext>
            </a:extLst>
          </p:cNvPr>
          <p:cNvSpPr txBox="1">
            <a:spLocks/>
          </p:cNvSpPr>
          <p:nvPr/>
        </p:nvSpPr>
        <p:spPr>
          <a:xfrm>
            <a:off x="3703060" y="2560841"/>
            <a:ext cx="8506062" cy="2458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2500"/>
              <a:buFont typeface="Arial" panose="020B0604020202020204"/>
              <a:buNone/>
              <a:defRPr sz="2500" b="1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ID" sz="2400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Meningkatkan</a:t>
            </a:r>
            <a:r>
              <a:rPr lang="en-ID" sz="2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kapasitas</a:t>
            </a:r>
            <a:r>
              <a:rPr lang="en-ID" sz="2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2400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memperkuat</a:t>
            </a:r>
            <a:r>
              <a:rPr lang="en-ID" sz="2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jejaring</a:t>
            </a:r>
            <a:r>
              <a:rPr lang="en-ID" sz="2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laboratorium</a:t>
            </a:r>
            <a:r>
              <a:rPr lang="en-ID" sz="2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400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mendukung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identifikasi</a:t>
            </a:r>
            <a:r>
              <a:rPr lang="en-ID" sz="2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permasalahan</a:t>
            </a:r>
            <a:r>
              <a:rPr lang="en-ID" sz="2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kesehatan</a:t>
            </a:r>
            <a:r>
              <a:rPr lang="en-ID" sz="2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masyarakat</a:t>
            </a:r>
            <a:r>
              <a:rPr lang="en-ID" sz="2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br>
              <a:rPr lang="en-US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4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ID" sz="2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FB34CB8-F52B-F4A2-75C6-EBF731E7F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95296"/>
      </p:ext>
    </p:extLst>
  </p:cSld>
  <p:clrMapOvr>
    <a:masterClrMapping/>
  </p:clrMapOvr>
  <p:transition spd="slow">
    <p:push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7F7F7F"/>
                </a:solidFill>
              </a:rPr>
              <a:t>9</a:t>
            </a:fld>
            <a:endParaRPr>
              <a:solidFill>
                <a:srgbClr val="7F7F7F"/>
              </a:solidFill>
            </a:endParaRPr>
          </a:p>
        </p:txBody>
      </p:sp>
      <p:sp>
        <p:nvSpPr>
          <p:cNvPr id="286" name="Google Shape;286;p5"/>
          <p:cNvSpPr txBox="1">
            <a:spLocks noGrp="1"/>
          </p:cNvSpPr>
          <p:nvPr>
            <p:ph type="body" idx="1"/>
          </p:nvPr>
        </p:nvSpPr>
        <p:spPr>
          <a:xfrm>
            <a:off x="130217" y="1270606"/>
            <a:ext cx="3207056" cy="4167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KEBIJAKAN PEMERINTAH DAERAH DALAM PENANGGULANGAN KKM DI WILAYAH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87" name="Google Shape;287;p5"/>
          <p:cNvSpPr txBox="1">
            <a:spLocks noGrp="1"/>
          </p:cNvSpPr>
          <p:nvPr>
            <p:ph type="body" idx="2"/>
          </p:nvPr>
        </p:nvSpPr>
        <p:spPr>
          <a:xfrm>
            <a:off x="4011200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</a:pPr>
            <a:endParaRPr dirty="0"/>
          </a:p>
        </p:txBody>
      </p:sp>
      <p:sp>
        <p:nvSpPr>
          <p:cNvPr id="2" name="Google Shape;288;p5">
            <a:extLst>
              <a:ext uri="{FF2B5EF4-FFF2-40B4-BE49-F238E27FC236}">
                <a16:creationId xmlns:a16="http://schemas.microsoft.com/office/drawing/2014/main" id="{DCD3AFDD-F05B-A9EA-7F6C-08D4BD21E197}"/>
              </a:ext>
            </a:extLst>
          </p:cNvPr>
          <p:cNvSpPr txBox="1">
            <a:spLocks/>
          </p:cNvSpPr>
          <p:nvPr/>
        </p:nvSpPr>
        <p:spPr>
          <a:xfrm>
            <a:off x="3583791" y="2075010"/>
            <a:ext cx="8506062" cy="3500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2500"/>
              <a:buFont typeface="Arial" panose="020B0604020202020204"/>
              <a:buNone/>
              <a:defRPr sz="2500" b="1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ID" sz="2400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elaksanakan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analisis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risiko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melaporkan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penyakit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dan/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kejadian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berpotensi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menyebabkan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kedaruratan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kesehatan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masyarakat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akurat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tepat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waktu</a:t>
            </a:r>
            <a:r>
              <a:rPr lang="en-ID" sz="2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ID" sz="2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D" sz="2400" kern="1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D" sz="2600" kern="1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Monitoring dan </a:t>
            </a:r>
            <a:r>
              <a:rPr lang="en-ID" sz="2600" kern="100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Evaluasi</a:t>
            </a:r>
            <a:r>
              <a:rPr lang="en-ID" sz="2600" kern="1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laporan</a:t>
            </a:r>
            <a:r>
              <a:rPr lang="en-ID" sz="2600" kern="1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600" kern="100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lewat</a:t>
            </a:r>
            <a:r>
              <a:rPr lang="en-ID" sz="2600" kern="1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SKDR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ID" sz="2400" kern="1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6A8649F-6FAF-1A7A-1D86-5F5CB3F29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5041"/>
      </p:ext>
    </p:extLst>
  </p:cSld>
  <p:clrMapOvr>
    <a:masterClrMapping/>
  </p:clrMapOvr>
  <p:transition spd="slow"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7F7F7F"/>
                </a:solidFill>
              </a:rPr>
              <a:t>10</a:t>
            </a:fld>
            <a:endParaRPr>
              <a:solidFill>
                <a:srgbClr val="7F7F7F"/>
              </a:solidFill>
            </a:endParaRPr>
          </a:p>
        </p:txBody>
      </p:sp>
      <p:sp>
        <p:nvSpPr>
          <p:cNvPr id="286" name="Google Shape;286;p5"/>
          <p:cNvSpPr txBox="1">
            <a:spLocks noGrp="1"/>
          </p:cNvSpPr>
          <p:nvPr>
            <p:ph type="body" idx="1"/>
          </p:nvPr>
        </p:nvSpPr>
        <p:spPr>
          <a:xfrm>
            <a:off x="130217" y="1270606"/>
            <a:ext cx="3207056" cy="4167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KEBIJAKAN PEMERINTAH DAERAH DALAM PENANGGULANGAN KKM DI WILAYAH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87" name="Google Shape;287;p5"/>
          <p:cNvSpPr txBox="1">
            <a:spLocks noGrp="1"/>
          </p:cNvSpPr>
          <p:nvPr>
            <p:ph type="body" idx="2"/>
          </p:nvPr>
        </p:nvSpPr>
        <p:spPr>
          <a:xfrm>
            <a:off x="4011200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</a:pPr>
            <a:endParaRPr dirty="0"/>
          </a:p>
        </p:txBody>
      </p:sp>
      <p:sp>
        <p:nvSpPr>
          <p:cNvPr id="288" name="Google Shape;288;p5"/>
          <p:cNvSpPr txBox="1">
            <a:spLocks noGrp="1"/>
          </p:cNvSpPr>
          <p:nvPr>
            <p:ph type="title"/>
          </p:nvPr>
        </p:nvSpPr>
        <p:spPr>
          <a:xfrm>
            <a:off x="3774416" y="1270606"/>
            <a:ext cx="8506062" cy="4069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Meningkatkan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kapasitas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surveilans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kesehatan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mampu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mengidentifikasi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kejadian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berpotensi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menyebabkan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kedaruratan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kesehatan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masyarakat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termasuk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situasi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pintu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keluar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masuk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negara,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resistensi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antimikroba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keamanan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pangan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b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D" sz="2400" kern="1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ID" sz="2400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Pelatihan</a:t>
            </a:r>
            <a:r>
              <a:rPr lang="en-ID" sz="2400" kern="1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Tenaga </a:t>
            </a:r>
            <a:r>
              <a:rPr lang="en-ID" sz="2400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Surveilans</a:t>
            </a:r>
            <a:r>
              <a:rPr lang="en-ID" sz="2400" kern="1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Sekota</a:t>
            </a:r>
            <a:r>
              <a:rPr lang="en-ID" sz="2400" kern="1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Bitung</a:t>
            </a:r>
            <a:br>
              <a:rPr lang="en-ID" sz="2400" kern="1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D" sz="2400" kern="1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Monitoring dan </a:t>
            </a:r>
            <a:r>
              <a:rPr lang="en-ID" sz="2400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Evaluasi</a:t>
            </a:r>
            <a:b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ID" sz="2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506553"/>
      </p:ext>
    </p:extLst>
  </p:cSld>
  <p:clrMapOvr>
    <a:masterClrMapping/>
  </p:clrMapOvr>
  <p:transition spd="slow"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7F7F7F"/>
                </a:solidFill>
              </a:rPr>
              <a:t>11</a:t>
            </a:fld>
            <a:endParaRPr>
              <a:solidFill>
                <a:srgbClr val="7F7F7F"/>
              </a:solidFill>
            </a:endParaRPr>
          </a:p>
        </p:txBody>
      </p:sp>
      <p:sp>
        <p:nvSpPr>
          <p:cNvPr id="286" name="Google Shape;286;p5"/>
          <p:cNvSpPr txBox="1">
            <a:spLocks noGrp="1"/>
          </p:cNvSpPr>
          <p:nvPr>
            <p:ph type="body" idx="1"/>
          </p:nvPr>
        </p:nvSpPr>
        <p:spPr>
          <a:xfrm>
            <a:off x="130217" y="1270606"/>
            <a:ext cx="3207056" cy="4167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KEBIJAKAN PEMERINTAH DAERAH DALAM PENANGGULANGAN KKM DI WILAYAH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87" name="Google Shape;287;p5"/>
          <p:cNvSpPr txBox="1">
            <a:spLocks noGrp="1"/>
          </p:cNvSpPr>
          <p:nvPr>
            <p:ph type="body" idx="2"/>
          </p:nvPr>
        </p:nvSpPr>
        <p:spPr>
          <a:xfrm>
            <a:off x="4011200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</a:pPr>
            <a:endParaRPr dirty="0"/>
          </a:p>
        </p:txBody>
      </p:sp>
      <p:sp>
        <p:nvSpPr>
          <p:cNvPr id="2" name="Google Shape;288;p5">
            <a:extLst>
              <a:ext uri="{FF2B5EF4-FFF2-40B4-BE49-F238E27FC236}">
                <a16:creationId xmlns:a16="http://schemas.microsoft.com/office/drawing/2014/main" id="{DCD3AFDD-F05B-A9EA-7F6C-08D4BD21E197}"/>
              </a:ext>
            </a:extLst>
          </p:cNvPr>
          <p:cNvSpPr txBox="1">
            <a:spLocks/>
          </p:cNvSpPr>
          <p:nvPr/>
        </p:nvSpPr>
        <p:spPr>
          <a:xfrm>
            <a:off x="3774416" y="2255409"/>
            <a:ext cx="8506062" cy="2724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2500"/>
              <a:buFont typeface="Arial" panose="020B0604020202020204"/>
              <a:buNone/>
              <a:defRPr sz="2500" b="1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D" sz="2400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eningkatkan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cakupan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kualitas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pelaksanaan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imunisasi</a:t>
            </a:r>
            <a:r>
              <a:rPr lang="en-ID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457200" marR="0" lvl="0" indent="-4572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AutoNum type="arabicPeriod"/>
            </a:pPr>
            <a:r>
              <a:rPr lang="en-ID" sz="2400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Pelatihan</a:t>
            </a:r>
            <a:r>
              <a:rPr lang="en-ID" sz="2400" kern="1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</a:t>
            </a:r>
            <a:r>
              <a:rPr lang="en-ID" sz="2400" kern="1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enaga </a:t>
            </a:r>
            <a:r>
              <a:rPr lang="en-ID" sz="2400" kern="100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Petugas</a:t>
            </a:r>
            <a:r>
              <a:rPr lang="en-ID" sz="2400" kern="1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Imunisasi</a:t>
            </a:r>
            <a:endParaRPr lang="en-ID" sz="2400" kern="100" dirty="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AutoNum type="arabicPeriod"/>
            </a:pPr>
            <a:r>
              <a:rPr lang="en-ID" sz="2400" kern="1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</a:t>
            </a:r>
            <a:r>
              <a:rPr lang="en-ID" sz="2400" kern="100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terkait</a:t>
            </a:r>
            <a:r>
              <a:rPr lang="en-ID" sz="2400" kern="1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Sekota</a:t>
            </a:r>
            <a:r>
              <a:rPr lang="en-ID" sz="2400" kern="1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Bitung</a:t>
            </a:r>
            <a:endParaRPr lang="en-ID" sz="2400" kern="100" dirty="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AutoNum type="arabicPeriod"/>
            </a:pPr>
            <a:r>
              <a:rPr lang="en-ID" sz="2400" kern="1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Monitoring dan </a:t>
            </a:r>
            <a:r>
              <a:rPr lang="en-ID" sz="2400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Evaluasi</a:t>
            </a:r>
            <a:endParaRPr lang="en-US" sz="2400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4BCB5FE-1A65-56A8-2252-0622C6599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254148"/>
      </p:ext>
    </p:extLst>
  </p:cSld>
  <p:clrMapOvr>
    <a:masterClrMapping/>
  </p:clrMapOvr>
  <p:transition spd="slow"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"/>
          <p:cNvSpPr txBox="1">
            <a:spLocks noGrp="1"/>
          </p:cNvSpPr>
          <p:nvPr>
            <p:ph type="sldNum" idx="12"/>
          </p:nvPr>
        </p:nvSpPr>
        <p:spPr>
          <a:xfrm>
            <a:off x="9445123" y="6286016"/>
            <a:ext cx="28353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7F7F7F"/>
                </a:solidFill>
              </a:rPr>
              <a:t>12</a:t>
            </a:fld>
            <a:endParaRPr>
              <a:solidFill>
                <a:srgbClr val="7F7F7F"/>
              </a:solidFill>
            </a:endParaRPr>
          </a:p>
        </p:txBody>
      </p:sp>
      <p:sp>
        <p:nvSpPr>
          <p:cNvPr id="286" name="Google Shape;286;p5"/>
          <p:cNvSpPr txBox="1">
            <a:spLocks noGrp="1"/>
          </p:cNvSpPr>
          <p:nvPr>
            <p:ph type="body" idx="1"/>
          </p:nvPr>
        </p:nvSpPr>
        <p:spPr>
          <a:xfrm>
            <a:off x="130217" y="1270606"/>
            <a:ext cx="3207056" cy="4167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KEBIJAKAN PEMERINTAH DAERAH DALAM PENANGGULANGAN KKM DI WILAYAH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87" name="Google Shape;287;p5"/>
          <p:cNvSpPr txBox="1">
            <a:spLocks noGrp="1"/>
          </p:cNvSpPr>
          <p:nvPr>
            <p:ph type="body" idx="2"/>
          </p:nvPr>
        </p:nvSpPr>
        <p:spPr>
          <a:xfrm>
            <a:off x="4011200" y="6414165"/>
            <a:ext cx="4423677" cy="219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</a:pPr>
            <a:endParaRPr dirty="0"/>
          </a:p>
        </p:txBody>
      </p:sp>
      <p:sp>
        <p:nvSpPr>
          <p:cNvPr id="2" name="Google Shape;288;p5">
            <a:extLst>
              <a:ext uri="{FF2B5EF4-FFF2-40B4-BE49-F238E27FC236}">
                <a16:creationId xmlns:a16="http://schemas.microsoft.com/office/drawing/2014/main" id="{DCD3AFDD-F05B-A9EA-7F6C-08D4BD21E197}"/>
              </a:ext>
            </a:extLst>
          </p:cNvPr>
          <p:cNvSpPr txBox="1">
            <a:spLocks/>
          </p:cNvSpPr>
          <p:nvPr/>
        </p:nvSpPr>
        <p:spPr>
          <a:xfrm>
            <a:off x="3703060" y="1893018"/>
            <a:ext cx="8506062" cy="3071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5150"/>
              </a:buClr>
              <a:buSzPts val="2500"/>
              <a:buFont typeface="Arial" panose="020B0604020202020204"/>
              <a:buNone/>
              <a:defRPr sz="2500" b="1" i="0" u="none" strike="noStrike" cap="none">
                <a:solidFill>
                  <a:srgbClr val="2151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D" sz="2400" kern="1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ID" sz="2400" kern="1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eningkatkan</a:t>
            </a:r>
            <a:r>
              <a:rPr lang="en-ID" sz="24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pencegahan</a:t>
            </a:r>
            <a:r>
              <a:rPr lang="en-ID" sz="24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2400" kern="1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pengendalian</a:t>
            </a:r>
            <a:r>
              <a:rPr lang="en-ID" sz="24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zoonosis dan </a:t>
            </a:r>
            <a:r>
              <a:rPr lang="en-ID" sz="2400" kern="1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resistensi</a:t>
            </a:r>
            <a:r>
              <a:rPr lang="en-ID" sz="24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kern="1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antimikroba</a:t>
            </a:r>
            <a:r>
              <a:rPr lang="en-ID" sz="24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400" kern="1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AutoNum type="arabicPeriod"/>
            </a:pPr>
            <a:r>
              <a:rPr lang="en-US" sz="2400" kern="100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Sosialisasi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kern="100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Edukasi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US" sz="2400" kern="100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lintas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sektor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pencegahan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kern="100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pengendalian</a:t>
            </a:r>
            <a:endParaRPr lang="en-US" sz="2400" kern="100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AutoNum type="arabicPeriod"/>
            </a:pPr>
            <a:r>
              <a:rPr lang="en-US" sz="2400" kern="100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Berkoordinasi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sektor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terkait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pencegahan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kern="100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pengendalian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kern="100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penanganan</a:t>
            </a:r>
            <a:endParaRPr lang="en-US" sz="2400" kern="100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AutoNum type="arabicPeriod"/>
            </a:pPr>
            <a:endParaRPr lang="en-ID" sz="2400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4BCB5FE-1A65-56A8-2252-0622C6599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279335"/>
      </p:ext>
    </p:extLst>
  </p:cSld>
  <p:clrMapOvr>
    <a:masterClrMapping/>
  </p:clrMapOvr>
  <p:transition spd="slow">
    <p:push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37"/>
          <p:cNvSpPr txBox="1"/>
          <p:nvPr/>
        </p:nvSpPr>
        <p:spPr>
          <a:xfrm>
            <a:off x="3116580" y="2677160"/>
            <a:ext cx="6176010" cy="1092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 b="1">
                <a:solidFill>
                  <a:srgbClr val="92D05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TERIMA KASIH</a:t>
            </a:r>
          </a:p>
        </p:txBody>
      </p:sp>
    </p:spTree>
  </p:cSld>
  <p:clrMapOvr>
    <a:masterClrMapping/>
  </p:clrMapOvr>
  <p:transition spd="slow">
    <p:push dir="r"/>
  </p:transition>
</p:sld>
</file>

<file path=ppt/theme/theme1.xml><?xml version="1.0" encoding="utf-8"?>
<a:theme xmlns:a="http://schemas.openxmlformats.org/drawingml/2006/main" name="2_Office Theme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426</Words>
  <Application>Microsoft Office PowerPoint</Application>
  <PresentationFormat>Custom</PresentationFormat>
  <Paragraphs>57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Symbol</vt:lpstr>
      <vt:lpstr>Noto Sans Symbols</vt:lpstr>
      <vt:lpstr>2_Office Theme</vt:lpstr>
      <vt:lpstr>Office Theme</vt:lpstr>
      <vt:lpstr> KEBIJAKAN PENANGGULANGAN   Kedaruratan Kesehatan Masyarakat (KKM) </vt:lpstr>
      <vt:lpstr>Definisi mengenai Kedaruratan Kesehatan Masyarakat (KKM) tercantum pada Pasal 1 angka 2. </vt:lpstr>
      <vt:lpstr>PowerPoint Presentation</vt:lpstr>
      <vt:lpstr>Permenkes 75 tahun 2019 Krisis Kesehatan</vt:lpstr>
      <vt:lpstr>TENTANG PENINGKATAN KEMAMPUAN DALAM MENCEGAH, MENDETEKSI, DAN MERESPONS WABAH PENYAKIT, PANDEMI GLOBAL, DAN KEDARURATAN NUKLIR, BIOLOGI, DAN KIMIA</vt:lpstr>
      <vt:lpstr>Mengkaji dan menyempurnakan peraturan perundang-undangan dan kebijakan di bidang kesehatan terkait peningkatan ketahanan kesehatan global serta dukungan pembiayaan;  </vt:lpstr>
      <vt:lpstr>PowerPoint Presentation</vt:lpstr>
      <vt:lpstr>PowerPoint Presentation</vt:lpstr>
      <vt:lpstr>PowerPoint Presentation</vt:lpstr>
      <vt:lpstr>Meningkatkan kapasitas surveilans kesehatan yang mampu mengidentifikasi kejadian yang berpotensi menyebabkan kedaruratan kesehatan masyarakat, termasuk situasi di pintu keluar masuk negara, resistensi antimikroba, dan keamanan pangan; 1. Pelatihan Tenaga Surveilans Sekota Bitung 2. Monitoring dan Evaluasi 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_x000b_KEBIJAKAN PENANGGULANGAN   KRISIS KESEHATAN </dc:title>
  <dc:creator>Astika Fardani</dc:creator>
  <cp:lastModifiedBy>ASUS</cp:lastModifiedBy>
  <cp:revision>4</cp:revision>
  <dcterms:created xsi:type="dcterms:W3CDTF">2023-11-29T12:14:40Z</dcterms:created>
  <dcterms:modified xsi:type="dcterms:W3CDTF">2023-12-18T00:59:27Z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43D69611DDE146B393BCD223FAED2DAE</vt:lpwstr>
  </property>
  <property fmtid="{D5CDD505-2E9C-101B-9397-08002B2CF9AE}" pid="3" name="KSOProductBuildVer">
    <vt:lpwstr>1033-11.2.0.11225</vt:lpwstr>
  </property>
</Properties>
</file>